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8288000" cy="10287000"/>
  <p:notesSz cx="6858000" cy="9144000"/>
  <p:embeddedFontLst>
    <p:embeddedFont>
      <p:font typeface="MiCracker TH" charset="1" panose="02000000000000000000"/>
      <p:regular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fonts/font34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png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png" Type="http://schemas.openxmlformats.org/officeDocument/2006/relationships/image"/><Relationship Id="rId7" Target="../media/image18.png" Type="http://schemas.openxmlformats.org/officeDocument/2006/relationships/image"/><Relationship Id="rId8" Target="../media/image19.pn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7.png" Type="http://schemas.openxmlformats.org/officeDocument/2006/relationships/image"/><Relationship Id="rId8" Target="../media/image28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8.png" Type="http://schemas.openxmlformats.org/officeDocument/2006/relationships/image"/><Relationship Id="rId8" Target="../media/image29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3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33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34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16.png" Type="http://schemas.openxmlformats.org/officeDocument/2006/relationships/image"/><Relationship Id="rId4" Target="../media/image39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16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42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16.png" Type="http://schemas.openxmlformats.org/officeDocument/2006/relationships/image"/><Relationship Id="rId5" Target="../media/image43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42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42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38.png" Type="http://schemas.openxmlformats.org/officeDocument/2006/relationships/image"/><Relationship Id="rId4" Target="../media/image42.png" Type="http://schemas.openxmlformats.org/officeDocument/2006/relationships/image"/><Relationship Id="rId5" Target="../media/image16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1.png" Type="http://schemas.openxmlformats.org/officeDocument/2006/relationships/image"/><Relationship Id="rId11" Target="../media/image52.svg" Type="http://schemas.openxmlformats.org/officeDocument/2006/relationships/image"/><Relationship Id="rId12" Target="../media/image53.png" Type="http://schemas.openxmlformats.org/officeDocument/2006/relationships/image"/><Relationship Id="rId13" Target="../media/image54.png" Type="http://schemas.openxmlformats.org/officeDocument/2006/relationships/image"/><Relationship Id="rId14" Target="../media/image55.png" Type="http://schemas.openxmlformats.org/officeDocument/2006/relationships/image"/><Relationship Id="rId15" Target="../media/image5.png" Type="http://schemas.openxmlformats.org/officeDocument/2006/relationships/image"/><Relationship Id="rId16" Target="../media/image18.png" Type="http://schemas.openxmlformats.org/officeDocument/2006/relationships/image"/><Relationship Id="rId2" Target="../media/image44.png" Type="http://schemas.openxmlformats.org/officeDocument/2006/relationships/image"/><Relationship Id="rId3" Target="../media/image45.png" Type="http://schemas.openxmlformats.org/officeDocument/2006/relationships/image"/><Relationship Id="rId4" Target="../media/image46.png" Type="http://schemas.openxmlformats.org/officeDocument/2006/relationships/image"/><Relationship Id="rId5" Target="../media/image40.png" Type="http://schemas.openxmlformats.org/officeDocument/2006/relationships/image"/><Relationship Id="rId6" Target="../media/image47.png" Type="http://schemas.openxmlformats.org/officeDocument/2006/relationships/image"/><Relationship Id="rId7" Target="../media/image48.png" Type="http://schemas.openxmlformats.org/officeDocument/2006/relationships/image"/><Relationship Id="rId8" Target="../media/image49.png" Type="http://schemas.openxmlformats.org/officeDocument/2006/relationships/image"/><Relationship Id="rId9" Target="../media/image5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17.png" Type="http://schemas.openxmlformats.org/officeDocument/2006/relationships/image"/><Relationship Id="rId4" Target="../media/image11.png" Type="http://schemas.openxmlformats.org/officeDocument/2006/relationships/image"/><Relationship Id="rId5" Target="../media/image56.png" Type="http://schemas.openxmlformats.org/officeDocument/2006/relationships/image"/><Relationship Id="rId6" Target="../media/image28.png" Type="http://schemas.openxmlformats.org/officeDocument/2006/relationships/image"/><Relationship Id="rId7" Target="../media/image57.png" Type="http://schemas.openxmlformats.org/officeDocument/2006/relationships/image"/><Relationship Id="rId8" Target="../media/image58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17.png" Type="http://schemas.openxmlformats.org/officeDocument/2006/relationships/image"/><Relationship Id="rId4" Target="../media/image11.png" Type="http://schemas.openxmlformats.org/officeDocument/2006/relationships/image"/><Relationship Id="rId5" Target="../media/image59.png" Type="http://schemas.openxmlformats.org/officeDocument/2006/relationships/image"/><Relationship Id="rId6" Target="../media/image41.png" Type="http://schemas.openxmlformats.org/officeDocument/2006/relationships/image"/><Relationship Id="rId7" Target="../media/image60.png" Type="http://schemas.openxmlformats.org/officeDocument/2006/relationships/image"/><Relationship Id="rId8" Target="../media/image16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17.png" Type="http://schemas.openxmlformats.org/officeDocument/2006/relationships/image"/><Relationship Id="rId4" Target="../media/image11.png" Type="http://schemas.openxmlformats.org/officeDocument/2006/relationships/image"/><Relationship Id="rId5" Target="../media/image20.png" Type="http://schemas.openxmlformats.org/officeDocument/2006/relationships/image"/><Relationship Id="rId6" Target="../media/image61.png" Type="http://schemas.openxmlformats.org/officeDocument/2006/relationships/image"/><Relationship Id="rId7" Target="../media/image6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7.png" Type="http://schemas.openxmlformats.org/officeDocument/2006/relationships/image"/><Relationship Id="rId11" Target="../media/image68.png" Type="http://schemas.openxmlformats.org/officeDocument/2006/relationships/image"/><Relationship Id="rId12" Target="../media/image69.svg" Type="http://schemas.openxmlformats.org/officeDocument/2006/relationships/image"/><Relationship Id="rId13" Target="../media/image70.png" Type="http://schemas.openxmlformats.org/officeDocument/2006/relationships/image"/><Relationship Id="rId14" Target="../media/image71.png" Type="http://schemas.openxmlformats.org/officeDocument/2006/relationships/image"/><Relationship Id="rId15" Target="../media/image72.svg" Type="http://schemas.openxmlformats.org/officeDocument/2006/relationships/image"/><Relationship Id="rId16" Target="../media/image73.png" Type="http://schemas.openxmlformats.org/officeDocument/2006/relationships/image"/><Relationship Id="rId17" Target="../media/image74.svg" Type="http://schemas.openxmlformats.org/officeDocument/2006/relationships/image"/><Relationship Id="rId18" Target="../media/image75.png" Type="http://schemas.openxmlformats.org/officeDocument/2006/relationships/image"/><Relationship Id="rId19" Target="../media/image55.png" Type="http://schemas.openxmlformats.org/officeDocument/2006/relationships/image"/><Relationship Id="rId2" Target="../media/image6.png" Type="http://schemas.openxmlformats.org/officeDocument/2006/relationships/image"/><Relationship Id="rId20" Target="../media/image76.png" Type="http://schemas.openxmlformats.org/officeDocument/2006/relationships/image"/><Relationship Id="rId21" Target="../media/image77.png" Type="http://schemas.openxmlformats.org/officeDocument/2006/relationships/image"/><Relationship Id="rId22" Target="../media/image78.png" Type="http://schemas.openxmlformats.org/officeDocument/2006/relationships/image"/><Relationship Id="rId23" Target="../media/image79.svg" Type="http://schemas.openxmlformats.org/officeDocument/2006/relationships/image"/><Relationship Id="rId3" Target="../media/image46.png" Type="http://schemas.openxmlformats.org/officeDocument/2006/relationships/image"/><Relationship Id="rId4" Target="../media/image11.png" Type="http://schemas.openxmlformats.org/officeDocument/2006/relationships/image"/><Relationship Id="rId5" Target="../media/image15.png" Type="http://schemas.openxmlformats.org/officeDocument/2006/relationships/image"/><Relationship Id="rId6" Target="../media/image63.png" Type="http://schemas.openxmlformats.org/officeDocument/2006/relationships/image"/><Relationship Id="rId7" Target="../media/image64.png" Type="http://schemas.openxmlformats.org/officeDocument/2006/relationships/image"/><Relationship Id="rId8" Target="../media/image65.png" Type="http://schemas.openxmlformats.org/officeDocument/2006/relationships/image"/><Relationship Id="rId9" Target="../media/image66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6.png" Type="http://schemas.openxmlformats.org/officeDocument/2006/relationships/image"/><Relationship Id="rId4" Target="../media/image11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6.png" Type="http://schemas.openxmlformats.org/officeDocument/2006/relationships/image"/><Relationship Id="rId4" Target="../media/image11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6.png" Type="http://schemas.openxmlformats.org/officeDocument/2006/relationships/image"/><Relationship Id="rId4" Target="../media/image11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46.png" Type="http://schemas.openxmlformats.org/officeDocument/2006/relationships/image"/><Relationship Id="rId4" Target="../media/image11.png" Type="http://schemas.openxmlformats.org/officeDocument/2006/relationships/image"/><Relationship Id="rId5" Target="../media/image1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7.png" Type="http://schemas.openxmlformats.org/officeDocument/2006/relationships/image"/><Relationship Id="rId11" Target="../media/image88.png" Type="http://schemas.openxmlformats.org/officeDocument/2006/relationships/image"/><Relationship Id="rId12" Target="../media/image55.png" Type="http://schemas.openxmlformats.org/officeDocument/2006/relationships/image"/><Relationship Id="rId13" Target="../media/image89.png" Type="http://schemas.openxmlformats.org/officeDocument/2006/relationships/image"/><Relationship Id="rId14" Target="../media/image46.png" Type="http://schemas.openxmlformats.org/officeDocument/2006/relationships/image"/><Relationship Id="rId15" Target="../media/image90.png" Type="http://schemas.openxmlformats.org/officeDocument/2006/relationships/image"/><Relationship Id="rId16" Target="../media/image91.png" Type="http://schemas.openxmlformats.org/officeDocument/2006/relationships/image"/><Relationship Id="rId17" Target="../media/image92.svg" Type="http://schemas.openxmlformats.org/officeDocument/2006/relationships/image"/><Relationship Id="rId18" Target="../media/image93.png" Type="http://schemas.openxmlformats.org/officeDocument/2006/relationships/image"/><Relationship Id="rId19" Target="../media/image94.png" Type="http://schemas.openxmlformats.org/officeDocument/2006/relationships/image"/><Relationship Id="rId2" Target="../media/image80.png" Type="http://schemas.openxmlformats.org/officeDocument/2006/relationships/image"/><Relationship Id="rId20" Target="../media/image95.svg" Type="http://schemas.openxmlformats.org/officeDocument/2006/relationships/image"/><Relationship Id="rId3" Target="../media/image81.png" Type="http://schemas.openxmlformats.org/officeDocument/2006/relationships/image"/><Relationship Id="rId4" Target="../media/image82.png" Type="http://schemas.openxmlformats.org/officeDocument/2006/relationships/image"/><Relationship Id="rId5" Target="../media/image70.png" Type="http://schemas.openxmlformats.org/officeDocument/2006/relationships/image"/><Relationship Id="rId6" Target="../media/image83.png" Type="http://schemas.openxmlformats.org/officeDocument/2006/relationships/image"/><Relationship Id="rId7" Target="../media/image84.png" Type="http://schemas.openxmlformats.org/officeDocument/2006/relationships/image"/><Relationship Id="rId8" Target="../media/image85.png" Type="http://schemas.openxmlformats.org/officeDocument/2006/relationships/image"/><Relationship Id="rId9" Target="../media/image8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7" id="67"/>
          <p:cNvSpPr txBox="true"/>
          <p:nvPr/>
        </p:nvSpPr>
        <p:spPr>
          <a:xfrm rot="0">
            <a:off x="4192038" y="1958188"/>
            <a:ext cx="10076675" cy="184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28"/>
              </a:lnSpc>
            </a:pPr>
            <a:r>
              <a:rPr lang="en-US" sz="12227" spc="-52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The Weather</a:t>
            </a:r>
          </a:p>
        </p:txBody>
      </p:sp>
      <p:sp>
        <p:nvSpPr>
          <p:cNvPr name="Freeform 68" id="68"/>
          <p:cNvSpPr/>
          <p:nvPr/>
        </p:nvSpPr>
        <p:spPr>
          <a:xfrm flipH="false" flipV="false" rot="-2516212">
            <a:off x="2270077" y="1343842"/>
            <a:ext cx="1879939" cy="1302285"/>
          </a:xfrm>
          <a:custGeom>
            <a:avLst/>
            <a:gdLst/>
            <a:ahLst/>
            <a:cxnLst/>
            <a:rect r="r" b="b" t="t" l="l"/>
            <a:pathLst>
              <a:path h="1302285" w="1879939">
                <a:moveTo>
                  <a:pt x="0" y="0"/>
                </a:moveTo>
                <a:lnTo>
                  <a:pt x="1879939" y="0"/>
                </a:lnTo>
                <a:lnTo>
                  <a:pt x="1879939" y="1302285"/>
                </a:lnTo>
                <a:lnTo>
                  <a:pt x="0" y="1302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1601556">
            <a:off x="14119058" y="1145649"/>
            <a:ext cx="2856697" cy="2789175"/>
          </a:xfrm>
          <a:custGeom>
            <a:avLst/>
            <a:gdLst/>
            <a:ahLst/>
            <a:cxnLst/>
            <a:rect r="r" b="b" t="t" l="l"/>
            <a:pathLst>
              <a:path h="2789175" w="2856697">
                <a:moveTo>
                  <a:pt x="0" y="0"/>
                </a:moveTo>
                <a:lnTo>
                  <a:pt x="2856697" y="0"/>
                </a:lnTo>
                <a:lnTo>
                  <a:pt x="2856697" y="2789175"/>
                </a:lnTo>
                <a:lnTo>
                  <a:pt x="0" y="27891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-1197382">
            <a:off x="2404587" y="5217876"/>
            <a:ext cx="1575015" cy="539443"/>
          </a:xfrm>
          <a:custGeom>
            <a:avLst/>
            <a:gdLst/>
            <a:ahLst/>
            <a:cxnLst/>
            <a:rect r="r" b="b" t="t" l="l"/>
            <a:pathLst>
              <a:path h="539443" w="1575015">
                <a:moveTo>
                  <a:pt x="0" y="0"/>
                </a:moveTo>
                <a:lnTo>
                  <a:pt x="1575015" y="0"/>
                </a:lnTo>
                <a:lnTo>
                  <a:pt x="1575015" y="539443"/>
                </a:lnTo>
                <a:lnTo>
                  <a:pt x="0" y="5394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1413248">
            <a:off x="14231869" y="8818733"/>
            <a:ext cx="1297945" cy="620850"/>
          </a:xfrm>
          <a:custGeom>
            <a:avLst/>
            <a:gdLst/>
            <a:ahLst/>
            <a:cxnLst/>
            <a:rect r="r" b="b" t="t" l="l"/>
            <a:pathLst>
              <a:path h="620850" w="1297945">
                <a:moveTo>
                  <a:pt x="0" y="0"/>
                </a:moveTo>
                <a:lnTo>
                  <a:pt x="1297945" y="0"/>
                </a:lnTo>
                <a:lnTo>
                  <a:pt x="1297945" y="620850"/>
                </a:lnTo>
                <a:lnTo>
                  <a:pt x="0" y="6208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980477">
            <a:off x="2199278" y="7585208"/>
            <a:ext cx="2490932" cy="1236408"/>
          </a:xfrm>
          <a:custGeom>
            <a:avLst/>
            <a:gdLst/>
            <a:ahLst/>
            <a:cxnLst/>
            <a:rect r="r" b="b" t="t" l="l"/>
            <a:pathLst>
              <a:path h="1236408" w="2490932">
                <a:moveTo>
                  <a:pt x="0" y="0"/>
                </a:moveTo>
                <a:lnTo>
                  <a:pt x="2490932" y="0"/>
                </a:lnTo>
                <a:lnTo>
                  <a:pt x="2490932" y="1236408"/>
                </a:lnTo>
                <a:lnTo>
                  <a:pt x="0" y="12364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-2444649">
            <a:off x="15247203" y="7098646"/>
            <a:ext cx="1273070" cy="1837765"/>
          </a:xfrm>
          <a:custGeom>
            <a:avLst/>
            <a:gdLst/>
            <a:ahLst/>
            <a:cxnLst/>
            <a:rect r="r" b="b" t="t" l="l"/>
            <a:pathLst>
              <a:path h="1837765" w="1273070">
                <a:moveTo>
                  <a:pt x="0" y="0"/>
                </a:moveTo>
                <a:lnTo>
                  <a:pt x="1273070" y="0"/>
                </a:lnTo>
                <a:lnTo>
                  <a:pt x="1273070" y="1837765"/>
                </a:lnTo>
                <a:lnTo>
                  <a:pt x="0" y="18377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3961386" y="652652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5" y="0"/>
                </a:lnTo>
                <a:lnTo>
                  <a:pt x="919455" y="873482"/>
                </a:lnTo>
                <a:lnTo>
                  <a:pt x="0" y="87348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7591045" y="5579882"/>
            <a:ext cx="7739826" cy="4093177"/>
          </a:xfrm>
          <a:custGeom>
            <a:avLst/>
            <a:gdLst/>
            <a:ahLst/>
            <a:cxnLst/>
            <a:rect r="r" b="b" t="t" l="l"/>
            <a:pathLst>
              <a:path h="4093177" w="7739826">
                <a:moveTo>
                  <a:pt x="0" y="0"/>
                </a:moveTo>
                <a:lnTo>
                  <a:pt x="7739825" y="0"/>
                </a:lnTo>
                <a:lnTo>
                  <a:pt x="7739825" y="4093177"/>
                </a:lnTo>
                <a:lnTo>
                  <a:pt x="0" y="409317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9338" t="-115562" r="-33562" b="-92468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3210047" y="3557979"/>
            <a:ext cx="5589085" cy="5589085"/>
          </a:xfrm>
          <a:custGeom>
            <a:avLst/>
            <a:gdLst/>
            <a:ahLst/>
            <a:cxnLst/>
            <a:rect r="r" b="b" t="t" l="l"/>
            <a:pathLst>
              <a:path h="5589085" w="5589085">
                <a:moveTo>
                  <a:pt x="0" y="0"/>
                </a:moveTo>
                <a:lnTo>
                  <a:pt x="5589085" y="0"/>
                </a:lnTo>
                <a:lnTo>
                  <a:pt x="5589085" y="5589085"/>
                </a:lnTo>
                <a:lnTo>
                  <a:pt x="0" y="558908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77" id="77"/>
          <p:cNvSpPr txBox="true"/>
          <p:nvPr/>
        </p:nvSpPr>
        <p:spPr>
          <a:xfrm rot="0">
            <a:off x="3826693" y="3857720"/>
            <a:ext cx="10634614" cy="568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4"/>
              </a:lnSpc>
            </a:pPr>
            <a:r>
              <a:rPr lang="en-US" sz="3847" spc="-165">
                <a:solidFill>
                  <a:srgbClr val="FC5441"/>
                </a:solidFill>
                <a:latin typeface="MiCracker TH"/>
                <a:ea typeface="MiCracker TH"/>
                <a:cs typeface="MiCracker TH"/>
                <a:sym typeface="MiCracker TH"/>
              </a:rPr>
              <a:t>Learn about different types of weather!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4105662" y="1880095"/>
            <a:ext cx="10076675" cy="184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328"/>
              </a:lnSpc>
            </a:pPr>
            <a:r>
              <a:rPr lang="en-US" sz="12227" spc="-52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The Weather</a:t>
            </a:r>
          </a:p>
        </p:txBody>
      </p:sp>
      <p:sp>
        <p:nvSpPr>
          <p:cNvPr name="Freeform 79" id="79"/>
          <p:cNvSpPr/>
          <p:nvPr/>
        </p:nvSpPr>
        <p:spPr>
          <a:xfrm flipH="false" flipV="false" rot="0">
            <a:off x="14869218" y="4609131"/>
            <a:ext cx="1461152" cy="1511537"/>
          </a:xfrm>
          <a:custGeom>
            <a:avLst/>
            <a:gdLst/>
            <a:ahLst/>
            <a:cxnLst/>
            <a:rect r="r" b="b" t="t" l="l"/>
            <a:pathLst>
              <a:path h="1511537" w="1461152">
                <a:moveTo>
                  <a:pt x="0" y="0"/>
                </a:moveTo>
                <a:lnTo>
                  <a:pt x="1461152" y="0"/>
                </a:lnTo>
                <a:lnTo>
                  <a:pt x="1461152" y="1511536"/>
                </a:lnTo>
                <a:lnTo>
                  <a:pt x="0" y="15115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4067174" y="2268713"/>
            <a:ext cx="6880658" cy="6829690"/>
          </a:xfrm>
          <a:custGeom>
            <a:avLst/>
            <a:gdLst/>
            <a:ahLst/>
            <a:cxnLst/>
            <a:rect r="r" b="b" t="t" l="l"/>
            <a:pathLst>
              <a:path h="6829690" w="6880658">
                <a:moveTo>
                  <a:pt x="0" y="0"/>
                </a:moveTo>
                <a:lnTo>
                  <a:pt x="6880658" y="0"/>
                </a:lnTo>
                <a:lnTo>
                  <a:pt x="6880658" y="6829691"/>
                </a:lnTo>
                <a:lnTo>
                  <a:pt x="0" y="68296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712" t="-20617" r="-11781" b="-5813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0514142" y="3474577"/>
            <a:ext cx="573047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Rainy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ฝนตก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4233962" y="2362536"/>
            <a:ext cx="6486724" cy="6678738"/>
          </a:xfrm>
          <a:custGeom>
            <a:avLst/>
            <a:gdLst/>
            <a:ahLst/>
            <a:cxnLst/>
            <a:rect r="r" b="b" t="t" l="l"/>
            <a:pathLst>
              <a:path h="6678738" w="6486724">
                <a:moveTo>
                  <a:pt x="0" y="0"/>
                </a:moveTo>
                <a:lnTo>
                  <a:pt x="6486725" y="0"/>
                </a:lnTo>
                <a:lnTo>
                  <a:pt x="6486725" y="6678738"/>
                </a:lnTo>
                <a:lnTo>
                  <a:pt x="0" y="6678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2331152" y="2265057"/>
            <a:ext cx="6486724" cy="6678738"/>
          </a:xfrm>
          <a:custGeom>
            <a:avLst/>
            <a:gdLst/>
            <a:ahLst/>
            <a:cxnLst/>
            <a:rect r="r" b="b" t="t" l="l"/>
            <a:pathLst>
              <a:path h="6678738" w="6486724">
                <a:moveTo>
                  <a:pt x="0" y="0"/>
                </a:moveTo>
                <a:lnTo>
                  <a:pt x="6486724" y="0"/>
                </a:lnTo>
                <a:lnTo>
                  <a:pt x="6486724" y="6678738"/>
                </a:lnTo>
                <a:lnTo>
                  <a:pt x="0" y="66787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3" id="5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0" id="60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2" id="6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4" id="6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5" id="6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6" id="66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8" id="6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5087612" y="2263032"/>
            <a:ext cx="4779425" cy="7020811"/>
          </a:xfrm>
          <a:custGeom>
            <a:avLst/>
            <a:gdLst/>
            <a:ahLst/>
            <a:cxnLst/>
            <a:rect r="r" b="b" t="t" l="l"/>
            <a:pathLst>
              <a:path h="7020811" w="4779425">
                <a:moveTo>
                  <a:pt x="0" y="0"/>
                </a:moveTo>
                <a:lnTo>
                  <a:pt x="4779425" y="0"/>
                </a:lnTo>
                <a:lnTo>
                  <a:pt x="4779425" y="7020811"/>
                </a:lnTo>
                <a:lnTo>
                  <a:pt x="0" y="70208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62085" t="-33671" r="-71593" b="-25405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1706514" y="2997152"/>
            <a:ext cx="4034988" cy="4034988"/>
          </a:xfrm>
          <a:custGeom>
            <a:avLst/>
            <a:gdLst/>
            <a:ahLst/>
            <a:cxnLst/>
            <a:rect r="r" b="b" t="t" l="l"/>
            <a:pathLst>
              <a:path h="4034988" w="4034988">
                <a:moveTo>
                  <a:pt x="0" y="0"/>
                </a:moveTo>
                <a:lnTo>
                  <a:pt x="4034988" y="0"/>
                </a:lnTo>
                <a:lnTo>
                  <a:pt x="4034988" y="4034988"/>
                </a:lnTo>
                <a:lnTo>
                  <a:pt x="0" y="40349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4582787" y="2746498"/>
            <a:ext cx="708293" cy="708293"/>
          </a:xfrm>
          <a:custGeom>
            <a:avLst/>
            <a:gdLst/>
            <a:ahLst/>
            <a:cxnLst/>
            <a:rect r="r" b="b" t="t" l="l"/>
            <a:pathLst>
              <a:path h="708293" w="708293">
                <a:moveTo>
                  <a:pt x="0" y="0"/>
                </a:moveTo>
                <a:lnTo>
                  <a:pt x="708293" y="0"/>
                </a:lnTo>
                <a:lnTo>
                  <a:pt x="708293" y="708293"/>
                </a:lnTo>
                <a:lnTo>
                  <a:pt x="0" y="7082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77" id="77"/>
          <p:cNvSpPr txBox="true"/>
          <p:nvPr/>
        </p:nvSpPr>
        <p:spPr>
          <a:xfrm rot="0">
            <a:off x="10420911" y="3720275"/>
            <a:ext cx="573047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Snowy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หิมะตก</a:t>
            </a:r>
          </a:p>
        </p:txBody>
      </p:sp>
      <p:sp>
        <p:nvSpPr>
          <p:cNvPr name="Freeform 78" id="78"/>
          <p:cNvSpPr/>
          <p:nvPr/>
        </p:nvSpPr>
        <p:spPr>
          <a:xfrm flipH="false" flipV="false" rot="0">
            <a:off x="9712618" y="3968310"/>
            <a:ext cx="708293" cy="708293"/>
          </a:xfrm>
          <a:custGeom>
            <a:avLst/>
            <a:gdLst/>
            <a:ahLst/>
            <a:cxnLst/>
            <a:rect r="r" b="b" t="t" l="l"/>
            <a:pathLst>
              <a:path h="708293" w="708293">
                <a:moveTo>
                  <a:pt x="0" y="0"/>
                </a:moveTo>
                <a:lnTo>
                  <a:pt x="708293" y="0"/>
                </a:lnTo>
                <a:lnTo>
                  <a:pt x="708293" y="708293"/>
                </a:lnTo>
                <a:lnTo>
                  <a:pt x="0" y="7082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5033209" y="7038470"/>
            <a:ext cx="708293" cy="708293"/>
          </a:xfrm>
          <a:custGeom>
            <a:avLst/>
            <a:gdLst/>
            <a:ahLst/>
            <a:cxnLst/>
            <a:rect r="r" b="b" t="t" l="l"/>
            <a:pathLst>
              <a:path h="708293" w="708293">
                <a:moveTo>
                  <a:pt x="0" y="0"/>
                </a:moveTo>
                <a:lnTo>
                  <a:pt x="708293" y="0"/>
                </a:lnTo>
                <a:lnTo>
                  <a:pt x="708293" y="708293"/>
                </a:lnTo>
                <a:lnTo>
                  <a:pt x="0" y="7082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80" id="80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028700" y="60192"/>
            <a:ext cx="10609415" cy="10609415"/>
          </a:xfrm>
          <a:custGeom>
            <a:avLst/>
            <a:gdLst/>
            <a:ahLst/>
            <a:cxnLst/>
            <a:rect r="r" b="b" t="t" l="l"/>
            <a:pathLst>
              <a:path h="10609415" w="10609415">
                <a:moveTo>
                  <a:pt x="0" y="0"/>
                </a:moveTo>
                <a:lnTo>
                  <a:pt x="10609415" y="0"/>
                </a:lnTo>
                <a:lnTo>
                  <a:pt x="10609415" y="10609414"/>
                </a:lnTo>
                <a:lnTo>
                  <a:pt x="0" y="1060941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9165811" y="3720275"/>
            <a:ext cx="573047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Cold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หนาว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706514" y="1028700"/>
            <a:ext cx="10094637" cy="10094637"/>
          </a:xfrm>
          <a:custGeom>
            <a:avLst/>
            <a:gdLst/>
            <a:ahLst/>
            <a:cxnLst/>
            <a:rect r="r" b="b" t="t" l="l"/>
            <a:pathLst>
              <a:path h="10094637" w="10094637">
                <a:moveTo>
                  <a:pt x="0" y="0"/>
                </a:moveTo>
                <a:lnTo>
                  <a:pt x="10094637" y="0"/>
                </a:lnTo>
                <a:lnTo>
                  <a:pt x="10094637" y="10094637"/>
                </a:lnTo>
                <a:lnTo>
                  <a:pt x="0" y="100946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true" flipV="false" rot="-719767">
            <a:off x="2331152" y="2101494"/>
            <a:ext cx="2914206" cy="2914206"/>
          </a:xfrm>
          <a:custGeom>
            <a:avLst/>
            <a:gdLst/>
            <a:ahLst/>
            <a:cxnLst/>
            <a:rect r="r" b="b" t="t" l="l"/>
            <a:pathLst>
              <a:path h="2914206" w="2914206">
                <a:moveTo>
                  <a:pt x="2914205" y="0"/>
                </a:moveTo>
                <a:lnTo>
                  <a:pt x="0" y="0"/>
                </a:lnTo>
                <a:lnTo>
                  <a:pt x="0" y="2914206"/>
                </a:lnTo>
                <a:lnTo>
                  <a:pt x="2914205" y="2914206"/>
                </a:lnTo>
                <a:lnTo>
                  <a:pt x="2914205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9165811" y="3720275"/>
            <a:ext cx="5730470" cy="3063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Hot</a:t>
            </a:r>
          </a:p>
          <a:p>
            <a:pPr algn="ctr">
              <a:lnSpc>
                <a:spcPts val="11586"/>
              </a:lnSpc>
            </a:pPr>
            <a:r>
              <a:rPr lang="en-US" sz="10629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ร้อน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true" flipV="false" rot="-719767">
            <a:off x="2331152" y="2101494"/>
            <a:ext cx="2914206" cy="2914206"/>
          </a:xfrm>
          <a:custGeom>
            <a:avLst/>
            <a:gdLst/>
            <a:ahLst/>
            <a:cxnLst/>
            <a:rect r="r" b="b" t="t" l="l"/>
            <a:pathLst>
              <a:path h="2914206" w="2914206">
                <a:moveTo>
                  <a:pt x="2914205" y="0"/>
                </a:moveTo>
                <a:lnTo>
                  <a:pt x="0" y="0"/>
                </a:lnTo>
                <a:lnTo>
                  <a:pt x="0" y="2914206"/>
                </a:lnTo>
                <a:lnTo>
                  <a:pt x="2914205" y="2914206"/>
                </a:lnTo>
                <a:lnTo>
                  <a:pt x="2914205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1830763" y="835231"/>
            <a:ext cx="9876414" cy="9876414"/>
          </a:xfrm>
          <a:custGeom>
            <a:avLst/>
            <a:gdLst/>
            <a:ahLst/>
            <a:cxnLst/>
            <a:rect r="r" b="b" t="t" l="l"/>
            <a:pathLst>
              <a:path h="9876414" w="9876414">
                <a:moveTo>
                  <a:pt x="0" y="0"/>
                </a:moveTo>
                <a:lnTo>
                  <a:pt x="9876413" y="0"/>
                </a:lnTo>
                <a:lnTo>
                  <a:pt x="9876413" y="9876414"/>
                </a:lnTo>
                <a:lnTo>
                  <a:pt x="0" y="98764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9661031" y="3720275"/>
            <a:ext cx="573047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Sunny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แดดออก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552504" y="2474365"/>
            <a:ext cx="3523710" cy="3299073"/>
          </a:xfrm>
          <a:custGeom>
            <a:avLst/>
            <a:gdLst/>
            <a:ahLst/>
            <a:cxnLst/>
            <a:rect r="r" b="b" t="t" l="l"/>
            <a:pathLst>
              <a:path h="3299073" w="3523710">
                <a:moveTo>
                  <a:pt x="0" y="0"/>
                </a:moveTo>
                <a:lnTo>
                  <a:pt x="3523710" y="0"/>
                </a:lnTo>
                <a:lnTo>
                  <a:pt x="3523710" y="3299073"/>
                </a:lnTo>
                <a:lnTo>
                  <a:pt x="0" y="32990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3909222" y="1371892"/>
            <a:ext cx="8760387" cy="8760387"/>
          </a:xfrm>
          <a:custGeom>
            <a:avLst/>
            <a:gdLst/>
            <a:ahLst/>
            <a:cxnLst/>
            <a:rect r="r" b="b" t="t" l="l"/>
            <a:pathLst>
              <a:path h="8760387" w="8760387">
                <a:moveTo>
                  <a:pt x="0" y="0"/>
                </a:moveTo>
                <a:lnTo>
                  <a:pt x="8760386" y="0"/>
                </a:lnTo>
                <a:lnTo>
                  <a:pt x="8760386" y="8760387"/>
                </a:lnTo>
                <a:lnTo>
                  <a:pt x="0" y="87603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9661031" y="3720275"/>
            <a:ext cx="573047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Stormy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มีพายุ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075655" y="1526019"/>
            <a:ext cx="7627178" cy="7627178"/>
          </a:xfrm>
          <a:custGeom>
            <a:avLst/>
            <a:gdLst/>
            <a:ahLst/>
            <a:cxnLst/>
            <a:rect r="r" b="b" t="t" l="l"/>
            <a:pathLst>
              <a:path h="7627178" w="7627178">
                <a:moveTo>
                  <a:pt x="0" y="0"/>
                </a:moveTo>
                <a:lnTo>
                  <a:pt x="7627177" y="0"/>
                </a:lnTo>
                <a:lnTo>
                  <a:pt x="7627177" y="7627177"/>
                </a:lnTo>
                <a:lnTo>
                  <a:pt x="0" y="76271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9661031" y="3720275"/>
            <a:ext cx="658358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Lightning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ฟ้าแลบ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075655" y="1449733"/>
            <a:ext cx="8358754" cy="8358754"/>
          </a:xfrm>
          <a:custGeom>
            <a:avLst/>
            <a:gdLst/>
            <a:ahLst/>
            <a:cxnLst/>
            <a:rect r="r" b="b" t="t" l="l"/>
            <a:pathLst>
              <a:path h="8358754" w="8358754">
                <a:moveTo>
                  <a:pt x="0" y="0"/>
                </a:moveTo>
                <a:lnTo>
                  <a:pt x="8358754" y="0"/>
                </a:lnTo>
                <a:lnTo>
                  <a:pt x="8358754" y="8358753"/>
                </a:lnTo>
                <a:lnTo>
                  <a:pt x="0" y="83587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9661031" y="3720275"/>
            <a:ext cx="658358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Thunder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ฟ้าร้อง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664945" y="2421518"/>
            <a:ext cx="6966612" cy="5869371"/>
          </a:xfrm>
          <a:custGeom>
            <a:avLst/>
            <a:gdLst/>
            <a:ahLst/>
            <a:cxnLst/>
            <a:rect r="r" b="b" t="t" l="l"/>
            <a:pathLst>
              <a:path h="5869371" w="6966612">
                <a:moveTo>
                  <a:pt x="0" y="0"/>
                </a:moveTo>
                <a:lnTo>
                  <a:pt x="6966612" y="0"/>
                </a:lnTo>
                <a:lnTo>
                  <a:pt x="6966612" y="5869370"/>
                </a:lnTo>
                <a:lnTo>
                  <a:pt x="0" y="58693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9661031" y="3720275"/>
            <a:ext cx="658358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Foggy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มีหมอก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0">
            <a:off x="14502444" y="800761"/>
            <a:ext cx="2095987" cy="455877"/>
          </a:xfrm>
          <a:custGeom>
            <a:avLst/>
            <a:gdLst/>
            <a:ahLst/>
            <a:cxnLst/>
            <a:rect r="r" b="b" t="t" l="l"/>
            <a:pathLst>
              <a:path h="455877" w="2095987">
                <a:moveTo>
                  <a:pt x="0" y="0"/>
                </a:moveTo>
                <a:lnTo>
                  <a:pt x="2095988" y="0"/>
                </a:lnTo>
                <a:lnTo>
                  <a:pt x="2095988" y="455878"/>
                </a:lnTo>
                <a:lnTo>
                  <a:pt x="0" y="455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4896280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2331152" y="1371892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0947832" y="533380"/>
            <a:ext cx="1076479" cy="916353"/>
          </a:xfrm>
          <a:custGeom>
            <a:avLst/>
            <a:gdLst/>
            <a:ahLst/>
            <a:cxnLst/>
            <a:rect r="r" b="b" t="t" l="l"/>
            <a:pathLst>
              <a:path h="916353" w="1076479">
                <a:moveTo>
                  <a:pt x="0" y="0"/>
                </a:moveTo>
                <a:lnTo>
                  <a:pt x="1076479" y="0"/>
                </a:lnTo>
                <a:lnTo>
                  <a:pt x="1076479" y="916353"/>
                </a:lnTo>
                <a:lnTo>
                  <a:pt x="0" y="9163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6025431">
            <a:off x="2885228" y="7251359"/>
            <a:ext cx="1143482" cy="2079059"/>
          </a:xfrm>
          <a:custGeom>
            <a:avLst/>
            <a:gdLst/>
            <a:ahLst/>
            <a:cxnLst/>
            <a:rect r="r" b="b" t="t" l="l"/>
            <a:pathLst>
              <a:path h="2079059" w="1143482">
                <a:moveTo>
                  <a:pt x="0" y="0"/>
                </a:moveTo>
                <a:lnTo>
                  <a:pt x="1143482" y="0"/>
                </a:lnTo>
                <a:lnTo>
                  <a:pt x="1143482" y="2079058"/>
                </a:lnTo>
                <a:lnTo>
                  <a:pt x="0" y="20790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3456969" y="3660334"/>
            <a:ext cx="6008637" cy="5092320"/>
          </a:xfrm>
          <a:custGeom>
            <a:avLst/>
            <a:gdLst/>
            <a:ahLst/>
            <a:cxnLst/>
            <a:rect r="r" b="b" t="t" l="l"/>
            <a:pathLst>
              <a:path h="5092320" w="6008637">
                <a:moveTo>
                  <a:pt x="0" y="0"/>
                </a:moveTo>
                <a:lnTo>
                  <a:pt x="6008637" y="0"/>
                </a:lnTo>
                <a:lnTo>
                  <a:pt x="6008637" y="5092320"/>
                </a:lnTo>
                <a:lnTo>
                  <a:pt x="0" y="50923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5239273" y="2249236"/>
            <a:ext cx="3440513" cy="2421261"/>
          </a:xfrm>
          <a:custGeom>
            <a:avLst/>
            <a:gdLst/>
            <a:ahLst/>
            <a:cxnLst/>
            <a:rect r="r" b="b" t="t" l="l"/>
            <a:pathLst>
              <a:path h="2421261" w="3440513">
                <a:moveTo>
                  <a:pt x="0" y="0"/>
                </a:moveTo>
                <a:lnTo>
                  <a:pt x="3440513" y="0"/>
                </a:lnTo>
                <a:lnTo>
                  <a:pt x="3440513" y="2421261"/>
                </a:lnTo>
                <a:lnTo>
                  <a:pt x="0" y="242126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9661031" y="3720275"/>
            <a:ext cx="6583580" cy="303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Windy</a:t>
            </a:r>
          </a:p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ลมแรง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971226" y="744464"/>
            <a:ext cx="7976606" cy="1582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86"/>
              </a:lnSpc>
            </a:pPr>
            <a:r>
              <a:rPr lang="en-US" sz="10629" spc="-457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Vocabulary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65" id="65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8" id="68"/>
          <p:cNvSpPr/>
          <p:nvPr/>
        </p:nvSpPr>
        <p:spPr>
          <a:xfrm flipH="false" flipV="false" rot="0">
            <a:off x="2399222" y="8406905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9" id="69"/>
          <p:cNvSpPr txBox="true"/>
          <p:nvPr/>
        </p:nvSpPr>
        <p:spPr>
          <a:xfrm rot="0">
            <a:off x="2507307" y="3674991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What's the weather like?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2523441" y="4993504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(อากาศเป็นยังไง?)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4797690" y="6712311"/>
            <a:ext cx="8344933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It's sunny and hot.</a:t>
            </a:r>
          </a:p>
        </p:txBody>
      </p:sp>
      <p:sp>
        <p:nvSpPr>
          <p:cNvPr name="Freeform 73" id="73"/>
          <p:cNvSpPr/>
          <p:nvPr/>
        </p:nvSpPr>
        <p:spPr>
          <a:xfrm flipH="false" flipV="false" rot="0">
            <a:off x="10933768" y="3337038"/>
            <a:ext cx="7627178" cy="7627178"/>
          </a:xfrm>
          <a:custGeom>
            <a:avLst/>
            <a:gdLst/>
            <a:ahLst/>
            <a:cxnLst/>
            <a:rect r="r" b="b" t="t" l="l"/>
            <a:pathLst>
              <a:path h="7627178" w="7627178">
                <a:moveTo>
                  <a:pt x="0" y="0"/>
                </a:moveTo>
                <a:lnTo>
                  <a:pt x="7627177" y="0"/>
                </a:lnTo>
                <a:lnTo>
                  <a:pt x="7627177" y="7627177"/>
                </a:lnTo>
                <a:lnTo>
                  <a:pt x="0" y="76271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3375426" y="840367"/>
            <a:ext cx="3399739" cy="3399739"/>
          </a:xfrm>
          <a:custGeom>
            <a:avLst/>
            <a:gdLst/>
            <a:ahLst/>
            <a:cxnLst/>
            <a:rect r="r" b="b" t="t" l="l"/>
            <a:pathLst>
              <a:path h="3399739" w="3399739">
                <a:moveTo>
                  <a:pt x="0" y="0"/>
                </a:moveTo>
                <a:lnTo>
                  <a:pt x="3399739" y="0"/>
                </a:lnTo>
                <a:lnTo>
                  <a:pt x="3399739" y="3399739"/>
                </a:lnTo>
                <a:lnTo>
                  <a:pt x="0" y="3399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5" id="75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2507307" y="3674991"/>
            <a:ext cx="14023506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How's the weather today?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2523441" y="4993504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(วันนี้อากาศเป็นยังไง?)</a:t>
            </a:r>
          </a:p>
        </p:txBody>
      </p:sp>
      <p:sp>
        <p:nvSpPr>
          <p:cNvPr name="Freeform 71" id="71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2418009" y="4097144"/>
            <a:ext cx="5869991" cy="5869991"/>
          </a:xfrm>
          <a:custGeom>
            <a:avLst/>
            <a:gdLst/>
            <a:ahLst/>
            <a:cxnLst/>
            <a:rect r="r" b="b" t="t" l="l"/>
            <a:pathLst>
              <a:path h="5869991" w="5869991">
                <a:moveTo>
                  <a:pt x="0" y="0"/>
                </a:moveTo>
                <a:lnTo>
                  <a:pt x="5869991" y="0"/>
                </a:lnTo>
                <a:lnTo>
                  <a:pt x="5869991" y="5869991"/>
                </a:lnTo>
                <a:lnTo>
                  <a:pt x="0" y="58699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9519060" y="4774359"/>
            <a:ext cx="5955742" cy="5955742"/>
          </a:xfrm>
          <a:custGeom>
            <a:avLst/>
            <a:gdLst/>
            <a:ahLst/>
            <a:cxnLst/>
            <a:rect r="r" b="b" t="t" l="l"/>
            <a:pathLst>
              <a:path h="5955742" w="5955742">
                <a:moveTo>
                  <a:pt x="0" y="0"/>
                </a:moveTo>
                <a:lnTo>
                  <a:pt x="5955742" y="0"/>
                </a:lnTo>
                <a:lnTo>
                  <a:pt x="5955742" y="5955742"/>
                </a:lnTo>
                <a:lnTo>
                  <a:pt x="0" y="59557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4" id="74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2681838" y="6452478"/>
            <a:ext cx="8344933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It's cloudy and cool.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2161720" y="4006705"/>
            <a:ext cx="13964560" cy="1023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73"/>
              </a:lnSpc>
            </a:pPr>
            <a:r>
              <a:rPr lang="en-US" sz="6855" spc="-294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Is it raining / snowing / sunny?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3032042" y="5228186"/>
            <a:ext cx="12223916" cy="765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36"/>
              </a:lnSpc>
            </a:pPr>
            <a:r>
              <a:rPr lang="en-US" sz="5078" spc="-218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(ฝนตกไหม / หิมะตกไหม / แดดออกไหม?)</a:t>
            </a:r>
          </a:p>
        </p:txBody>
      </p:sp>
      <p:sp>
        <p:nvSpPr>
          <p:cNvPr name="Freeform 71" id="71"/>
          <p:cNvSpPr/>
          <p:nvPr/>
        </p:nvSpPr>
        <p:spPr>
          <a:xfrm flipH="false" flipV="false" rot="0">
            <a:off x="11721074" y="6699863"/>
            <a:ext cx="5244661" cy="2747204"/>
          </a:xfrm>
          <a:custGeom>
            <a:avLst/>
            <a:gdLst/>
            <a:ahLst/>
            <a:cxnLst/>
            <a:rect r="r" b="b" t="t" l="l"/>
            <a:pathLst>
              <a:path h="2747204" w="5244661">
                <a:moveTo>
                  <a:pt x="0" y="0"/>
                </a:moveTo>
                <a:lnTo>
                  <a:pt x="5244661" y="0"/>
                </a:lnTo>
                <a:lnTo>
                  <a:pt x="5244661" y="2747204"/>
                </a:lnTo>
                <a:lnTo>
                  <a:pt x="0" y="27472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52" t="-112495" r="-22428" b="-67533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408209" y="6318690"/>
            <a:ext cx="9312865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Yes, it is. / No, it isn’t.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66" id="6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8" id="6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9" id="69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0" id="70"/>
          <p:cNvSpPr txBox="true"/>
          <p:nvPr/>
        </p:nvSpPr>
        <p:spPr>
          <a:xfrm rot="0">
            <a:off x="3134235" y="3684516"/>
            <a:ext cx="12019530" cy="154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8"/>
              </a:lnSpc>
            </a:pPr>
            <a:r>
              <a:rPr lang="en-US" sz="10310" spc="-4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Is it hot or cold?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2478040" y="5171331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(อากาศร้อนหรือหนาว?)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6310881" y="6859193"/>
            <a:ext cx="5666239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It's hot!</a:t>
            </a:r>
          </a:p>
        </p:txBody>
      </p:sp>
      <p:sp>
        <p:nvSpPr>
          <p:cNvPr name="Freeform 75" id="75"/>
          <p:cNvSpPr/>
          <p:nvPr/>
        </p:nvSpPr>
        <p:spPr>
          <a:xfrm flipH="false" flipV="false" rot="0">
            <a:off x="12858156" y="4277097"/>
            <a:ext cx="5164191" cy="5164191"/>
          </a:xfrm>
          <a:custGeom>
            <a:avLst/>
            <a:gdLst/>
            <a:ahLst/>
            <a:cxnLst/>
            <a:rect r="r" b="b" t="t" l="l"/>
            <a:pathLst>
              <a:path h="5164191" w="5164191">
                <a:moveTo>
                  <a:pt x="0" y="0"/>
                </a:moveTo>
                <a:lnTo>
                  <a:pt x="5164192" y="0"/>
                </a:lnTo>
                <a:lnTo>
                  <a:pt x="5164192" y="5164192"/>
                </a:lnTo>
                <a:lnTo>
                  <a:pt x="0" y="516419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3134235" y="3456211"/>
            <a:ext cx="12504850" cy="1543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38"/>
              </a:lnSpc>
            </a:pPr>
            <a:r>
              <a:rPr lang="en-US" sz="10310" spc="-4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Is it sunny today?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2478040" y="5171331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(วันนี้แดดออกไหม?)</a:t>
            </a:r>
          </a:p>
        </p:txBody>
      </p:sp>
      <p:sp>
        <p:nvSpPr>
          <p:cNvPr name="Freeform 71" id="71"/>
          <p:cNvSpPr/>
          <p:nvPr/>
        </p:nvSpPr>
        <p:spPr>
          <a:xfrm flipH="false" flipV="false" rot="0">
            <a:off x="11501971" y="6585095"/>
            <a:ext cx="5463765" cy="2861972"/>
          </a:xfrm>
          <a:custGeom>
            <a:avLst/>
            <a:gdLst/>
            <a:ahLst/>
            <a:cxnLst/>
            <a:rect r="r" b="b" t="t" l="l"/>
            <a:pathLst>
              <a:path h="2861972" w="5463765">
                <a:moveTo>
                  <a:pt x="0" y="0"/>
                </a:moveTo>
                <a:lnTo>
                  <a:pt x="5463764" y="0"/>
                </a:lnTo>
                <a:lnTo>
                  <a:pt x="5463764" y="2861972"/>
                </a:lnTo>
                <a:lnTo>
                  <a:pt x="0" y="28619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52" t="-112495" r="-22428" b="-67533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507307" y="6752552"/>
            <a:ext cx="9312865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Yes, it is. / No, it isn’t.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2895524" y="3624932"/>
            <a:ext cx="12496951" cy="1518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57"/>
              </a:lnSpc>
            </a:pPr>
            <a:r>
              <a:rPr lang="en-US" sz="10144" spc="-436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Do you like rainy?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2478040" y="5102387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(คุณชอบฝนตกไหม?)</a:t>
            </a:r>
          </a:p>
        </p:txBody>
      </p:sp>
      <p:sp>
        <p:nvSpPr>
          <p:cNvPr name="Freeform 71" id="71"/>
          <p:cNvSpPr/>
          <p:nvPr/>
        </p:nvSpPr>
        <p:spPr>
          <a:xfrm flipH="false" flipV="false" rot="0">
            <a:off x="11393430" y="6528240"/>
            <a:ext cx="5572306" cy="2918827"/>
          </a:xfrm>
          <a:custGeom>
            <a:avLst/>
            <a:gdLst/>
            <a:ahLst/>
            <a:cxnLst/>
            <a:rect r="r" b="b" t="t" l="l"/>
            <a:pathLst>
              <a:path h="2918827" w="5572306">
                <a:moveTo>
                  <a:pt x="0" y="0"/>
                </a:moveTo>
                <a:lnTo>
                  <a:pt x="5572305" y="0"/>
                </a:lnTo>
                <a:lnTo>
                  <a:pt x="5572305" y="2918827"/>
                </a:lnTo>
                <a:lnTo>
                  <a:pt x="0" y="29188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52" t="-112495" r="-22428" b="-67533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507307" y="6752552"/>
            <a:ext cx="9312865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Yes, I do. / No, I don't.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747356" y="1421919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8" y="0"/>
                </a:lnTo>
                <a:lnTo>
                  <a:pt x="1783458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478040" y="1421919"/>
            <a:ext cx="1623334" cy="1456942"/>
          </a:xfrm>
          <a:custGeom>
            <a:avLst/>
            <a:gdLst/>
            <a:ahLst/>
            <a:cxnLst/>
            <a:rect r="r" b="b" t="t" l="l"/>
            <a:pathLst>
              <a:path h="1456942" w="1623334">
                <a:moveTo>
                  <a:pt x="0" y="0"/>
                </a:moveTo>
                <a:lnTo>
                  <a:pt x="1623334" y="0"/>
                </a:lnTo>
                <a:lnTo>
                  <a:pt x="1623334" y="1456942"/>
                </a:lnTo>
                <a:lnTo>
                  <a:pt x="0" y="14569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6" id="66"/>
          <p:cNvSpPr txBox="true"/>
          <p:nvPr/>
        </p:nvSpPr>
        <p:spPr>
          <a:xfrm rot="0">
            <a:off x="2507307" y="3955511"/>
            <a:ext cx="14023506" cy="9386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92"/>
              </a:lnSpc>
            </a:pPr>
            <a:r>
              <a:rPr lang="en-US" sz="6231" spc="-267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What kind of weather do you like?</a:t>
            </a:r>
          </a:p>
        </p:txBody>
      </p:sp>
      <p:grpSp>
        <p:nvGrpSpPr>
          <p:cNvPr name="Group 67" id="67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0" id="70"/>
          <p:cNvSpPr txBox="true"/>
          <p:nvPr/>
        </p:nvSpPr>
        <p:spPr>
          <a:xfrm rot="0">
            <a:off x="3745358" y="4971774"/>
            <a:ext cx="10797285" cy="970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88"/>
              </a:lnSpc>
            </a:pPr>
            <a:r>
              <a:rPr lang="en-US" sz="6502" spc="-279">
                <a:solidFill>
                  <a:srgbClr val="004AAD"/>
                </a:solidFill>
                <a:latin typeface="MiCracker TH"/>
                <a:ea typeface="MiCracker TH"/>
                <a:cs typeface="MiCracker TH"/>
                <a:sym typeface="MiCracker TH"/>
              </a:rPr>
              <a:t>(คุณชอบอากาศแบบไหน?)</a:t>
            </a:r>
          </a:p>
        </p:txBody>
      </p:sp>
      <p:sp>
        <p:nvSpPr>
          <p:cNvPr name="Freeform 71" id="71"/>
          <p:cNvSpPr/>
          <p:nvPr/>
        </p:nvSpPr>
        <p:spPr>
          <a:xfrm flipH="false" flipV="false" rot="0">
            <a:off x="10403876" y="6009903"/>
            <a:ext cx="6561859" cy="3437164"/>
          </a:xfrm>
          <a:custGeom>
            <a:avLst/>
            <a:gdLst/>
            <a:ahLst/>
            <a:cxnLst/>
            <a:rect r="r" b="b" t="t" l="l"/>
            <a:pathLst>
              <a:path h="3437164" w="6561859">
                <a:moveTo>
                  <a:pt x="0" y="0"/>
                </a:moveTo>
                <a:lnTo>
                  <a:pt x="6561859" y="0"/>
                </a:lnTo>
                <a:lnTo>
                  <a:pt x="6561859" y="3437164"/>
                </a:lnTo>
                <a:lnTo>
                  <a:pt x="0" y="3437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4252" t="-112495" r="-22428" b="-67533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2507307" y="8282554"/>
            <a:ext cx="1702151" cy="691499"/>
          </a:xfrm>
          <a:custGeom>
            <a:avLst/>
            <a:gdLst/>
            <a:ahLst/>
            <a:cxnLst/>
            <a:rect r="r" b="b" t="t" l="l"/>
            <a:pathLst>
              <a:path h="691499" w="1702151">
                <a:moveTo>
                  <a:pt x="0" y="0"/>
                </a:moveTo>
                <a:lnTo>
                  <a:pt x="1702152" y="0"/>
                </a:lnTo>
                <a:lnTo>
                  <a:pt x="1702152" y="691499"/>
                </a:lnTo>
                <a:lnTo>
                  <a:pt x="0" y="691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507307" y="127798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Ask and Answer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4709386" y="2756023"/>
            <a:ext cx="8869228" cy="639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9"/>
              </a:lnSpc>
            </a:pPr>
            <a:r>
              <a:rPr lang="en-US" sz="4311" spc="-185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คำถามทั่วไปที่ใช้ถามสภาพอากาศ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2507307" y="6536051"/>
            <a:ext cx="7896569" cy="1192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8"/>
              </a:lnSpc>
            </a:pPr>
            <a:r>
              <a:rPr lang="en-US" sz="7915" spc="-340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 like sunny.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4" id="64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7" id="67"/>
          <p:cNvSpPr/>
          <p:nvPr/>
        </p:nvSpPr>
        <p:spPr>
          <a:xfrm flipH="false" flipV="false" rot="1639249">
            <a:off x="14790983" y="7936991"/>
            <a:ext cx="950492" cy="1220536"/>
          </a:xfrm>
          <a:custGeom>
            <a:avLst/>
            <a:gdLst/>
            <a:ahLst/>
            <a:cxnLst/>
            <a:rect r="r" b="b" t="t" l="l"/>
            <a:pathLst>
              <a:path h="1220536" w="950492">
                <a:moveTo>
                  <a:pt x="0" y="0"/>
                </a:moveTo>
                <a:lnTo>
                  <a:pt x="950492" y="0"/>
                </a:lnTo>
                <a:lnTo>
                  <a:pt x="950492" y="1220537"/>
                </a:lnTo>
                <a:lnTo>
                  <a:pt x="0" y="12205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3734761" y="1269291"/>
            <a:ext cx="1489597" cy="1329465"/>
          </a:xfrm>
          <a:custGeom>
            <a:avLst/>
            <a:gdLst/>
            <a:ahLst/>
            <a:cxnLst/>
            <a:rect r="r" b="b" t="t" l="l"/>
            <a:pathLst>
              <a:path h="1329465" w="1489597">
                <a:moveTo>
                  <a:pt x="0" y="0"/>
                </a:moveTo>
                <a:lnTo>
                  <a:pt x="1489597" y="0"/>
                </a:lnTo>
                <a:lnTo>
                  <a:pt x="1489597" y="1329465"/>
                </a:lnTo>
                <a:lnTo>
                  <a:pt x="0" y="13294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0">
            <a:off x="9977453" y="2383415"/>
            <a:ext cx="1505738" cy="871446"/>
          </a:xfrm>
          <a:custGeom>
            <a:avLst/>
            <a:gdLst/>
            <a:ahLst/>
            <a:cxnLst/>
            <a:rect r="r" b="b" t="t" l="l"/>
            <a:pathLst>
              <a:path h="871446" w="1505738">
                <a:moveTo>
                  <a:pt x="0" y="0"/>
                </a:moveTo>
                <a:lnTo>
                  <a:pt x="1505738" y="0"/>
                </a:lnTo>
                <a:lnTo>
                  <a:pt x="1505738" y="871445"/>
                </a:lnTo>
                <a:lnTo>
                  <a:pt x="0" y="8714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0">
            <a:off x="14563900" y="1758302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7" y="0"/>
                </a:lnTo>
                <a:lnTo>
                  <a:pt x="1783457" y="1680909"/>
                </a:lnTo>
                <a:lnTo>
                  <a:pt x="0" y="16809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2677440" y="8122726"/>
            <a:ext cx="960755" cy="849067"/>
          </a:xfrm>
          <a:custGeom>
            <a:avLst/>
            <a:gdLst/>
            <a:ahLst/>
            <a:cxnLst/>
            <a:rect r="r" b="b" t="t" l="l"/>
            <a:pathLst>
              <a:path h="849067" w="960755">
                <a:moveTo>
                  <a:pt x="0" y="0"/>
                </a:moveTo>
                <a:lnTo>
                  <a:pt x="960755" y="0"/>
                </a:lnTo>
                <a:lnTo>
                  <a:pt x="960755" y="849067"/>
                </a:lnTo>
                <a:lnTo>
                  <a:pt x="0" y="8490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2621459">
            <a:off x="8023018" y="7059392"/>
            <a:ext cx="960755" cy="849067"/>
          </a:xfrm>
          <a:custGeom>
            <a:avLst/>
            <a:gdLst/>
            <a:ahLst/>
            <a:cxnLst/>
            <a:rect r="r" b="b" t="t" l="l"/>
            <a:pathLst>
              <a:path h="849067" w="960755">
                <a:moveTo>
                  <a:pt x="0" y="0"/>
                </a:moveTo>
                <a:lnTo>
                  <a:pt x="960756" y="0"/>
                </a:lnTo>
                <a:lnTo>
                  <a:pt x="960756" y="849068"/>
                </a:lnTo>
                <a:lnTo>
                  <a:pt x="0" y="8490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73" id="73"/>
          <p:cNvGrpSpPr/>
          <p:nvPr/>
        </p:nvGrpSpPr>
        <p:grpSpPr>
          <a:xfrm rot="0">
            <a:off x="2792563" y="3496128"/>
            <a:ext cx="13160739" cy="3294743"/>
            <a:chOff x="0" y="0"/>
            <a:chExt cx="17547653" cy="4392991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10883962" y="1111062"/>
              <a:ext cx="2759522" cy="2841207"/>
            </a:xfrm>
            <a:custGeom>
              <a:avLst/>
              <a:gdLst/>
              <a:ahLst/>
              <a:cxnLst/>
              <a:rect r="r" b="b" t="t" l="l"/>
              <a:pathLst>
                <a:path h="2841207" w="2759522">
                  <a:moveTo>
                    <a:pt x="0" y="0"/>
                  </a:moveTo>
                  <a:lnTo>
                    <a:pt x="2759522" y="0"/>
                  </a:lnTo>
                  <a:lnTo>
                    <a:pt x="2759522" y="2841206"/>
                  </a:lnTo>
                  <a:lnTo>
                    <a:pt x="0" y="2841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3082099" cy="4084505"/>
            </a:xfrm>
            <a:custGeom>
              <a:avLst/>
              <a:gdLst/>
              <a:ahLst/>
              <a:cxnLst/>
              <a:rect r="r" b="b" t="t" l="l"/>
              <a:pathLst>
                <a:path h="4084505" w="3082099">
                  <a:moveTo>
                    <a:pt x="0" y="0"/>
                  </a:moveTo>
                  <a:lnTo>
                    <a:pt x="3082099" y="0"/>
                  </a:lnTo>
                  <a:lnTo>
                    <a:pt x="3082099" y="4084505"/>
                  </a:lnTo>
                  <a:lnTo>
                    <a:pt x="0" y="4084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301506">
              <a:off x="2507165" y="1096527"/>
              <a:ext cx="3020702" cy="2987978"/>
            </a:xfrm>
            <a:custGeom>
              <a:avLst/>
              <a:gdLst/>
              <a:ahLst/>
              <a:cxnLst/>
              <a:rect r="r" b="b" t="t" l="l"/>
              <a:pathLst>
                <a:path h="2987978" w="3020702">
                  <a:moveTo>
                    <a:pt x="0" y="0"/>
                  </a:moveTo>
                  <a:lnTo>
                    <a:pt x="3020702" y="0"/>
                  </a:lnTo>
                  <a:lnTo>
                    <a:pt x="3020702" y="2987978"/>
                  </a:lnTo>
                  <a:lnTo>
                    <a:pt x="0" y="2987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Freeform 77" id="77"/>
            <p:cNvSpPr/>
            <p:nvPr/>
          </p:nvSpPr>
          <p:spPr>
            <a:xfrm flipH="false" flipV="false" rot="-732280">
              <a:off x="5266189" y="965951"/>
              <a:ext cx="3131428" cy="3131428"/>
            </a:xfrm>
            <a:custGeom>
              <a:avLst/>
              <a:gdLst/>
              <a:ahLst/>
              <a:cxnLst/>
              <a:rect r="r" b="b" t="t" l="l"/>
              <a:pathLst>
                <a:path h="3131428" w="3131428">
                  <a:moveTo>
                    <a:pt x="0" y="0"/>
                  </a:moveTo>
                  <a:lnTo>
                    <a:pt x="3131428" y="0"/>
                  </a:lnTo>
                  <a:lnTo>
                    <a:pt x="3131428" y="3131428"/>
                  </a:lnTo>
                  <a:lnTo>
                    <a:pt x="0" y="3131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8" id="78"/>
            <p:cNvSpPr/>
            <p:nvPr/>
          </p:nvSpPr>
          <p:spPr>
            <a:xfrm flipH="false" flipV="false" rot="0">
              <a:off x="8171412" y="1742281"/>
              <a:ext cx="3073386" cy="2139845"/>
            </a:xfrm>
            <a:custGeom>
              <a:avLst/>
              <a:gdLst/>
              <a:ahLst/>
              <a:cxnLst/>
              <a:rect r="r" b="b" t="t" l="l"/>
              <a:pathLst>
                <a:path h="2139845" w="3073386">
                  <a:moveTo>
                    <a:pt x="0" y="0"/>
                  </a:moveTo>
                  <a:lnTo>
                    <a:pt x="3073386" y="0"/>
                  </a:lnTo>
                  <a:lnTo>
                    <a:pt x="3073386" y="2139845"/>
                  </a:lnTo>
                  <a:lnTo>
                    <a:pt x="0" y="2139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Freeform 79" id="79"/>
            <p:cNvSpPr/>
            <p:nvPr/>
          </p:nvSpPr>
          <p:spPr>
            <a:xfrm flipH="false" flipV="false" rot="0">
              <a:off x="13218916" y="0"/>
              <a:ext cx="2039252" cy="3811686"/>
            </a:xfrm>
            <a:custGeom>
              <a:avLst/>
              <a:gdLst/>
              <a:ahLst/>
              <a:cxnLst/>
              <a:rect r="r" b="b" t="t" l="l"/>
              <a:pathLst>
                <a:path h="3811686" w="2039252">
                  <a:moveTo>
                    <a:pt x="0" y="0"/>
                  </a:moveTo>
                  <a:lnTo>
                    <a:pt x="2039252" y="0"/>
                  </a:lnTo>
                  <a:lnTo>
                    <a:pt x="2039252" y="3811686"/>
                  </a:lnTo>
                  <a:lnTo>
                    <a:pt x="0" y="3811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80" id="80"/>
            <p:cNvSpPr/>
            <p:nvPr/>
          </p:nvSpPr>
          <p:spPr>
            <a:xfrm flipH="false" flipV="false" rot="-674316">
              <a:off x="14488476" y="1169912"/>
              <a:ext cx="2809243" cy="2841207"/>
            </a:xfrm>
            <a:custGeom>
              <a:avLst/>
              <a:gdLst/>
              <a:ahLst/>
              <a:cxnLst/>
              <a:rect r="r" b="b" t="t" l="l"/>
              <a:pathLst>
                <a:path h="2841207" w="2809243">
                  <a:moveTo>
                    <a:pt x="0" y="0"/>
                  </a:moveTo>
                  <a:lnTo>
                    <a:pt x="2809243" y="0"/>
                  </a:lnTo>
                  <a:lnTo>
                    <a:pt x="2809243" y="2841207"/>
                  </a:lnTo>
                  <a:lnTo>
                    <a:pt x="0" y="2841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</p:grpSp>
      <p:sp>
        <p:nvSpPr>
          <p:cNvPr name="Freeform 81" id="81"/>
          <p:cNvSpPr/>
          <p:nvPr/>
        </p:nvSpPr>
        <p:spPr>
          <a:xfrm flipH="false" flipV="false" rot="0">
            <a:off x="13599478" y="6060999"/>
            <a:ext cx="1575015" cy="539443"/>
          </a:xfrm>
          <a:custGeom>
            <a:avLst/>
            <a:gdLst/>
            <a:ahLst/>
            <a:cxnLst/>
            <a:rect r="r" b="b" t="t" l="l"/>
            <a:pathLst>
              <a:path h="539443" w="1575015">
                <a:moveTo>
                  <a:pt x="0" y="0"/>
                </a:moveTo>
                <a:lnTo>
                  <a:pt x="1575016" y="0"/>
                </a:lnTo>
                <a:lnTo>
                  <a:pt x="1575016" y="539443"/>
                </a:lnTo>
                <a:lnTo>
                  <a:pt x="0" y="5394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82" id="82"/>
          <p:cNvSpPr/>
          <p:nvPr/>
        </p:nvSpPr>
        <p:spPr>
          <a:xfrm flipH="false" flipV="false" rot="0">
            <a:off x="2075655" y="2709608"/>
            <a:ext cx="1433816" cy="1220536"/>
          </a:xfrm>
          <a:custGeom>
            <a:avLst/>
            <a:gdLst/>
            <a:ahLst/>
            <a:cxnLst/>
            <a:rect r="r" b="b" t="t" l="l"/>
            <a:pathLst>
              <a:path h="1220536" w="1433816">
                <a:moveTo>
                  <a:pt x="0" y="0"/>
                </a:moveTo>
                <a:lnTo>
                  <a:pt x="1433816" y="0"/>
                </a:lnTo>
                <a:lnTo>
                  <a:pt x="1433816" y="1220536"/>
                </a:lnTo>
                <a:lnTo>
                  <a:pt x="0" y="122053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47809" y="854880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844094" y="7197310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7" y="0"/>
                </a:lnTo>
                <a:lnTo>
                  <a:pt x="1783457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311572" y="1449733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5437247" y="5364899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6" y="0"/>
                </a:lnTo>
                <a:lnTo>
                  <a:pt x="919456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8843388" y="3078444"/>
            <a:ext cx="4375060" cy="6366274"/>
          </a:xfrm>
          <a:custGeom>
            <a:avLst/>
            <a:gdLst/>
            <a:ahLst/>
            <a:cxnLst/>
            <a:rect r="r" b="b" t="t" l="l"/>
            <a:pathLst>
              <a:path h="6366274" w="4375060">
                <a:moveTo>
                  <a:pt x="0" y="0"/>
                </a:moveTo>
                <a:lnTo>
                  <a:pt x="4375061" y="0"/>
                </a:lnTo>
                <a:lnTo>
                  <a:pt x="4375061" y="6366274"/>
                </a:lnTo>
                <a:lnTo>
                  <a:pt x="0" y="636627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1922" t="-28362" r="-65279" b="-20903"/>
            </a:stretch>
          </a:blipFill>
        </p:spPr>
      </p:sp>
      <p:sp>
        <p:nvSpPr>
          <p:cNvPr name="TextBox 68" id="68"/>
          <p:cNvSpPr txBox="true"/>
          <p:nvPr/>
        </p:nvSpPr>
        <p:spPr>
          <a:xfrm rot="0">
            <a:off x="2971226" y="1122409"/>
            <a:ext cx="13273385" cy="1204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13"/>
              </a:lnSpc>
            </a:pPr>
            <a:r>
              <a:rPr lang="en-US" sz="7994" spc="-343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What's the weather like?</a:t>
            </a:r>
          </a:p>
        </p:txBody>
      </p:sp>
      <p:sp>
        <p:nvSpPr>
          <p:cNvPr name="Freeform 69" id="69"/>
          <p:cNvSpPr/>
          <p:nvPr/>
        </p:nvSpPr>
        <p:spPr>
          <a:xfrm flipH="false" flipV="false" rot="0">
            <a:off x="12678300" y="2343010"/>
            <a:ext cx="3218675" cy="2914206"/>
          </a:xfrm>
          <a:custGeom>
            <a:avLst/>
            <a:gdLst/>
            <a:ahLst/>
            <a:cxnLst/>
            <a:rect r="r" b="b" t="t" l="l"/>
            <a:pathLst>
              <a:path h="2914206" w="3218675">
                <a:moveTo>
                  <a:pt x="0" y="0"/>
                </a:moveTo>
                <a:lnTo>
                  <a:pt x="3218675" y="0"/>
                </a:lnTo>
                <a:lnTo>
                  <a:pt x="3218675" y="2914205"/>
                </a:lnTo>
                <a:lnTo>
                  <a:pt x="0" y="29142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7102" t="-11238" r="-7368" b="-15192"/>
            </a:stretch>
          </a:blipFill>
        </p:spPr>
      </p:sp>
      <p:grpSp>
        <p:nvGrpSpPr>
          <p:cNvPr name="Group 70" id="70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3" id="73"/>
          <p:cNvSpPr/>
          <p:nvPr/>
        </p:nvSpPr>
        <p:spPr>
          <a:xfrm flipH="false" flipV="false" rot="0">
            <a:off x="7219997" y="6448362"/>
            <a:ext cx="2996356" cy="2996356"/>
          </a:xfrm>
          <a:custGeom>
            <a:avLst/>
            <a:gdLst/>
            <a:ahLst/>
            <a:cxnLst/>
            <a:rect r="r" b="b" t="t" l="l"/>
            <a:pathLst>
              <a:path h="2996356" w="2996356">
                <a:moveTo>
                  <a:pt x="0" y="0"/>
                </a:moveTo>
                <a:lnTo>
                  <a:pt x="2996356" y="0"/>
                </a:lnTo>
                <a:lnTo>
                  <a:pt x="2996356" y="2996356"/>
                </a:lnTo>
                <a:lnTo>
                  <a:pt x="0" y="29963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1919220" y="2766900"/>
            <a:ext cx="6190521" cy="6190521"/>
          </a:xfrm>
          <a:custGeom>
            <a:avLst/>
            <a:gdLst/>
            <a:ahLst/>
            <a:cxnLst/>
            <a:rect r="r" b="b" t="t" l="l"/>
            <a:pathLst>
              <a:path h="6190521" w="6190521">
                <a:moveTo>
                  <a:pt x="0" y="0"/>
                </a:moveTo>
                <a:lnTo>
                  <a:pt x="6190521" y="0"/>
                </a:lnTo>
                <a:lnTo>
                  <a:pt x="6190521" y="6190521"/>
                </a:lnTo>
                <a:lnTo>
                  <a:pt x="0" y="61905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5" id="75"/>
          <p:cNvSpPr txBox="true"/>
          <p:nvPr/>
        </p:nvSpPr>
        <p:spPr>
          <a:xfrm rot="0">
            <a:off x="3047530" y="2326623"/>
            <a:ext cx="8344933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It's sunny and hot.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47809" y="854880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844094" y="7197310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7" y="0"/>
                </a:lnTo>
                <a:lnTo>
                  <a:pt x="1783457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311572" y="1449733"/>
            <a:ext cx="667586" cy="729602"/>
          </a:xfrm>
          <a:custGeom>
            <a:avLst/>
            <a:gdLst/>
            <a:ahLst/>
            <a:cxnLst/>
            <a:rect r="r" b="b" t="t" l="l"/>
            <a:pathLst>
              <a:path h="729602" w="667586">
                <a:moveTo>
                  <a:pt x="0" y="0"/>
                </a:moveTo>
                <a:lnTo>
                  <a:pt x="667586" y="0"/>
                </a:lnTo>
                <a:lnTo>
                  <a:pt x="667586" y="729602"/>
                </a:lnTo>
                <a:lnTo>
                  <a:pt x="0" y="7296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5437247" y="5364899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6" y="0"/>
                </a:lnTo>
                <a:lnTo>
                  <a:pt x="919456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12129821" y="2967897"/>
            <a:ext cx="4709146" cy="2648895"/>
          </a:xfrm>
          <a:custGeom>
            <a:avLst/>
            <a:gdLst/>
            <a:ahLst/>
            <a:cxnLst/>
            <a:rect r="r" b="b" t="t" l="l"/>
            <a:pathLst>
              <a:path h="2648895" w="4709146">
                <a:moveTo>
                  <a:pt x="0" y="0"/>
                </a:moveTo>
                <a:lnTo>
                  <a:pt x="4709146" y="0"/>
                </a:lnTo>
                <a:lnTo>
                  <a:pt x="4709146" y="2648895"/>
                </a:lnTo>
                <a:lnTo>
                  <a:pt x="0" y="264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1" id="71"/>
          <p:cNvSpPr/>
          <p:nvPr/>
        </p:nvSpPr>
        <p:spPr>
          <a:xfrm flipH="false" flipV="false" rot="0">
            <a:off x="5806835" y="1693948"/>
            <a:ext cx="8677559" cy="8677559"/>
          </a:xfrm>
          <a:custGeom>
            <a:avLst/>
            <a:gdLst/>
            <a:ahLst/>
            <a:cxnLst/>
            <a:rect r="r" b="b" t="t" l="l"/>
            <a:pathLst>
              <a:path h="8677559" w="8677559">
                <a:moveTo>
                  <a:pt x="0" y="0"/>
                </a:moveTo>
                <a:lnTo>
                  <a:pt x="8677559" y="0"/>
                </a:lnTo>
                <a:lnTo>
                  <a:pt x="8677559" y="8677559"/>
                </a:lnTo>
                <a:lnTo>
                  <a:pt x="0" y="8677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11392464" y="1930413"/>
            <a:ext cx="4709146" cy="2648895"/>
          </a:xfrm>
          <a:custGeom>
            <a:avLst/>
            <a:gdLst/>
            <a:ahLst/>
            <a:cxnLst/>
            <a:rect r="r" b="b" t="t" l="l"/>
            <a:pathLst>
              <a:path h="2648895" w="4709146">
                <a:moveTo>
                  <a:pt x="0" y="0"/>
                </a:moveTo>
                <a:lnTo>
                  <a:pt x="4709146" y="0"/>
                </a:lnTo>
                <a:lnTo>
                  <a:pt x="4709146" y="2648895"/>
                </a:lnTo>
                <a:lnTo>
                  <a:pt x="0" y="264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3047530" y="2479931"/>
            <a:ext cx="8344933" cy="975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61"/>
              </a:lnSpc>
            </a:pPr>
            <a:r>
              <a:rPr lang="en-US" sz="6478" spc="-278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It's cloudy and cool.</a:t>
            </a:r>
          </a:p>
        </p:txBody>
      </p:sp>
      <p:sp>
        <p:nvSpPr>
          <p:cNvPr name="Freeform 74" id="74"/>
          <p:cNvSpPr/>
          <p:nvPr/>
        </p:nvSpPr>
        <p:spPr>
          <a:xfrm flipH="false" flipV="false" rot="0">
            <a:off x="2833479" y="3213266"/>
            <a:ext cx="4709146" cy="2648895"/>
          </a:xfrm>
          <a:custGeom>
            <a:avLst/>
            <a:gdLst/>
            <a:ahLst/>
            <a:cxnLst/>
            <a:rect r="r" b="b" t="t" l="l"/>
            <a:pathLst>
              <a:path h="2648895" w="4709146">
                <a:moveTo>
                  <a:pt x="0" y="0"/>
                </a:moveTo>
                <a:lnTo>
                  <a:pt x="4709146" y="0"/>
                </a:lnTo>
                <a:lnTo>
                  <a:pt x="4709146" y="2648895"/>
                </a:lnTo>
                <a:lnTo>
                  <a:pt x="0" y="264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0">
            <a:off x="4010947" y="3455863"/>
            <a:ext cx="4709146" cy="2648895"/>
          </a:xfrm>
          <a:custGeom>
            <a:avLst/>
            <a:gdLst/>
            <a:ahLst/>
            <a:cxnLst/>
            <a:rect r="r" b="b" t="t" l="l"/>
            <a:pathLst>
              <a:path h="2648895" w="4709146">
                <a:moveTo>
                  <a:pt x="0" y="0"/>
                </a:moveTo>
                <a:lnTo>
                  <a:pt x="4709147" y="0"/>
                </a:lnTo>
                <a:lnTo>
                  <a:pt x="4709147" y="2648895"/>
                </a:lnTo>
                <a:lnTo>
                  <a:pt x="0" y="26488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0">
            <a:off x="2645365" y="4040452"/>
            <a:ext cx="4709146" cy="2648895"/>
          </a:xfrm>
          <a:custGeom>
            <a:avLst/>
            <a:gdLst/>
            <a:ahLst/>
            <a:cxnLst/>
            <a:rect r="r" b="b" t="t" l="l"/>
            <a:pathLst>
              <a:path h="2648895" w="4709146">
                <a:moveTo>
                  <a:pt x="0" y="0"/>
                </a:moveTo>
                <a:lnTo>
                  <a:pt x="4709147" y="0"/>
                </a:lnTo>
                <a:lnTo>
                  <a:pt x="4709147" y="2648894"/>
                </a:lnTo>
                <a:lnTo>
                  <a:pt x="0" y="26488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false" flipV="false" rot="0">
            <a:off x="10416021" y="5282382"/>
            <a:ext cx="2636120" cy="2636120"/>
          </a:xfrm>
          <a:custGeom>
            <a:avLst/>
            <a:gdLst/>
            <a:ahLst/>
            <a:cxnLst/>
            <a:rect r="r" b="b" t="t" l="l"/>
            <a:pathLst>
              <a:path h="2636120" w="2636120">
                <a:moveTo>
                  <a:pt x="0" y="0"/>
                </a:moveTo>
                <a:lnTo>
                  <a:pt x="2636120" y="0"/>
                </a:lnTo>
                <a:lnTo>
                  <a:pt x="2636120" y="2636120"/>
                </a:lnTo>
                <a:lnTo>
                  <a:pt x="0" y="26361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8" id="78"/>
          <p:cNvSpPr txBox="true"/>
          <p:nvPr/>
        </p:nvSpPr>
        <p:spPr>
          <a:xfrm rot="0">
            <a:off x="2971226" y="1131934"/>
            <a:ext cx="13385477" cy="113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71"/>
              </a:lnSpc>
            </a:pPr>
            <a:r>
              <a:rPr lang="en-US" sz="7588" spc="-326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How's the weather today?</a:t>
            </a:r>
          </a:p>
        </p:txBody>
      </p:sp>
      <p:sp>
        <p:nvSpPr>
          <p:cNvPr name="Freeform 79" id="79"/>
          <p:cNvSpPr/>
          <p:nvPr/>
        </p:nvSpPr>
        <p:spPr>
          <a:xfrm flipH="false" flipV="false" rot="0">
            <a:off x="2507307" y="7540502"/>
            <a:ext cx="3528741" cy="1433551"/>
          </a:xfrm>
          <a:custGeom>
            <a:avLst/>
            <a:gdLst/>
            <a:ahLst/>
            <a:cxnLst/>
            <a:rect r="r" b="b" t="t" l="l"/>
            <a:pathLst>
              <a:path h="1433551" w="3528741">
                <a:moveTo>
                  <a:pt x="0" y="0"/>
                </a:moveTo>
                <a:lnTo>
                  <a:pt x="3528741" y="0"/>
                </a:lnTo>
                <a:lnTo>
                  <a:pt x="3528741" y="1433551"/>
                </a:lnTo>
                <a:lnTo>
                  <a:pt x="0" y="14335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244611" y="1449733"/>
            <a:ext cx="1496544" cy="1090504"/>
            <a:chOff x="0" y="0"/>
            <a:chExt cx="401773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5228186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6486887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2709608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47809" y="854880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0">
            <a:off x="14844094" y="7197310"/>
            <a:ext cx="1783457" cy="1680908"/>
          </a:xfrm>
          <a:custGeom>
            <a:avLst/>
            <a:gdLst/>
            <a:ahLst/>
            <a:cxnLst/>
            <a:rect r="r" b="b" t="t" l="l"/>
            <a:pathLst>
              <a:path h="1680908" w="1783457">
                <a:moveTo>
                  <a:pt x="0" y="0"/>
                </a:moveTo>
                <a:lnTo>
                  <a:pt x="1783457" y="0"/>
                </a:lnTo>
                <a:lnTo>
                  <a:pt x="1783457" y="1680908"/>
                </a:lnTo>
                <a:lnTo>
                  <a:pt x="0" y="16809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2311572" y="1449733"/>
            <a:ext cx="521906" cy="570389"/>
          </a:xfrm>
          <a:custGeom>
            <a:avLst/>
            <a:gdLst/>
            <a:ahLst/>
            <a:cxnLst/>
            <a:rect r="r" b="b" t="t" l="l"/>
            <a:pathLst>
              <a:path h="570389" w="521906">
                <a:moveTo>
                  <a:pt x="0" y="0"/>
                </a:moveTo>
                <a:lnTo>
                  <a:pt x="521907" y="0"/>
                </a:lnTo>
                <a:lnTo>
                  <a:pt x="521907" y="570389"/>
                </a:lnTo>
                <a:lnTo>
                  <a:pt x="0" y="5703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15437247" y="5364899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6" y="0"/>
                </a:lnTo>
                <a:lnTo>
                  <a:pt x="919456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7" id="67"/>
          <p:cNvGrpSpPr/>
          <p:nvPr/>
        </p:nvGrpSpPr>
        <p:grpSpPr>
          <a:xfrm rot="0">
            <a:off x="16244611" y="3968310"/>
            <a:ext cx="1496544" cy="1090504"/>
            <a:chOff x="0" y="0"/>
            <a:chExt cx="401773" cy="292765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70" id="70"/>
          <p:cNvSpPr/>
          <p:nvPr/>
        </p:nvSpPr>
        <p:spPr>
          <a:xfrm flipH="false" flipV="false" rot="0">
            <a:off x="7105543" y="1643365"/>
            <a:ext cx="7738551" cy="7738551"/>
          </a:xfrm>
          <a:custGeom>
            <a:avLst/>
            <a:gdLst/>
            <a:ahLst/>
            <a:cxnLst/>
            <a:rect r="r" b="b" t="t" l="l"/>
            <a:pathLst>
              <a:path h="7738551" w="7738551">
                <a:moveTo>
                  <a:pt x="0" y="0"/>
                </a:moveTo>
                <a:lnTo>
                  <a:pt x="7738551" y="0"/>
                </a:lnTo>
                <a:lnTo>
                  <a:pt x="7738551" y="7738551"/>
                </a:lnTo>
                <a:lnTo>
                  <a:pt x="0" y="7738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true" flipV="false" rot="0">
            <a:off x="1028700" y="3065552"/>
            <a:ext cx="8507103" cy="8507103"/>
          </a:xfrm>
          <a:custGeom>
            <a:avLst/>
            <a:gdLst/>
            <a:ahLst/>
            <a:cxnLst/>
            <a:rect r="r" b="b" t="t" l="l"/>
            <a:pathLst>
              <a:path h="8507103" w="8507103">
                <a:moveTo>
                  <a:pt x="8507103" y="0"/>
                </a:moveTo>
                <a:lnTo>
                  <a:pt x="0" y="0"/>
                </a:lnTo>
                <a:lnTo>
                  <a:pt x="0" y="8507102"/>
                </a:lnTo>
                <a:lnTo>
                  <a:pt x="8507103" y="8507102"/>
                </a:lnTo>
                <a:lnTo>
                  <a:pt x="8507103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5282251" y="3968310"/>
            <a:ext cx="2709857" cy="2709857"/>
          </a:xfrm>
          <a:custGeom>
            <a:avLst/>
            <a:gdLst/>
            <a:ahLst/>
            <a:cxnLst/>
            <a:rect r="r" b="b" t="t" l="l"/>
            <a:pathLst>
              <a:path h="2709857" w="2709857">
                <a:moveTo>
                  <a:pt x="0" y="0"/>
                </a:moveTo>
                <a:lnTo>
                  <a:pt x="2709857" y="0"/>
                </a:lnTo>
                <a:lnTo>
                  <a:pt x="2709857" y="2709857"/>
                </a:lnTo>
                <a:lnTo>
                  <a:pt x="0" y="27098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2971226" y="1263328"/>
            <a:ext cx="13656325" cy="916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7"/>
              </a:lnSpc>
            </a:pPr>
            <a:r>
              <a:rPr lang="en-US" sz="6144" spc="-264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What kind of weather do you like?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1902820" y="2256333"/>
            <a:ext cx="7896569" cy="1192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28"/>
              </a:lnSpc>
            </a:pPr>
            <a:r>
              <a:rPr lang="en-US" sz="7915" spc="-340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I like rainy.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1046507">
            <a:off x="13899858" y="3966672"/>
            <a:ext cx="1296815" cy="620850"/>
          </a:xfrm>
          <a:custGeom>
            <a:avLst/>
            <a:gdLst/>
            <a:ahLst/>
            <a:cxnLst/>
            <a:rect r="r" b="b" t="t" l="l"/>
            <a:pathLst>
              <a:path h="620850" w="1296815">
                <a:moveTo>
                  <a:pt x="0" y="0"/>
                </a:moveTo>
                <a:lnTo>
                  <a:pt x="1296815" y="0"/>
                </a:lnTo>
                <a:lnTo>
                  <a:pt x="1296815" y="620851"/>
                </a:lnTo>
                <a:lnTo>
                  <a:pt x="0" y="6208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3836624" y="1658696"/>
            <a:ext cx="911443" cy="526738"/>
          </a:xfrm>
          <a:custGeom>
            <a:avLst/>
            <a:gdLst/>
            <a:ahLst/>
            <a:cxnLst/>
            <a:rect r="r" b="b" t="t" l="l"/>
            <a:pathLst>
              <a:path h="526738" w="911443">
                <a:moveTo>
                  <a:pt x="0" y="0"/>
                </a:moveTo>
                <a:lnTo>
                  <a:pt x="911444" y="0"/>
                </a:lnTo>
                <a:lnTo>
                  <a:pt x="911444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3506087" y="1510955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6" y="0"/>
                </a:lnTo>
                <a:lnTo>
                  <a:pt x="919456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1280213">
            <a:off x="2848631" y="3797724"/>
            <a:ext cx="1568602" cy="341171"/>
          </a:xfrm>
          <a:custGeom>
            <a:avLst/>
            <a:gdLst/>
            <a:ahLst/>
            <a:cxnLst/>
            <a:rect r="r" b="b" t="t" l="l"/>
            <a:pathLst>
              <a:path h="341171" w="1568602">
                <a:moveTo>
                  <a:pt x="0" y="0"/>
                </a:moveTo>
                <a:lnTo>
                  <a:pt x="1568602" y="0"/>
                </a:lnTo>
                <a:lnTo>
                  <a:pt x="1568602" y="341172"/>
                </a:lnTo>
                <a:lnTo>
                  <a:pt x="0" y="3411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2700810" y="4584022"/>
            <a:ext cx="12886379" cy="4262483"/>
            <a:chOff x="0" y="0"/>
            <a:chExt cx="17181839" cy="5683311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5088931" cy="5683311"/>
            </a:xfrm>
            <a:custGeom>
              <a:avLst/>
              <a:gdLst/>
              <a:ahLst/>
              <a:cxnLst/>
              <a:rect r="r" b="b" t="t" l="l"/>
              <a:pathLst>
                <a:path h="5683311" w="5088931">
                  <a:moveTo>
                    <a:pt x="0" y="0"/>
                  </a:moveTo>
                  <a:lnTo>
                    <a:pt x="5088931" y="0"/>
                  </a:lnTo>
                  <a:lnTo>
                    <a:pt x="5088931" y="5683311"/>
                  </a:lnTo>
                  <a:lnTo>
                    <a:pt x="0" y="5683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70" id="70"/>
            <p:cNvSpPr/>
            <p:nvPr/>
          </p:nvSpPr>
          <p:spPr>
            <a:xfrm flipH="false" flipV="false" rot="0">
              <a:off x="4018281" y="2291857"/>
              <a:ext cx="2265182" cy="2419421"/>
            </a:xfrm>
            <a:custGeom>
              <a:avLst/>
              <a:gdLst/>
              <a:ahLst/>
              <a:cxnLst/>
              <a:rect r="r" b="b" t="t" l="l"/>
              <a:pathLst>
                <a:path h="2419421" w="2265182">
                  <a:moveTo>
                    <a:pt x="0" y="0"/>
                  </a:moveTo>
                  <a:lnTo>
                    <a:pt x="2265183" y="0"/>
                  </a:lnTo>
                  <a:lnTo>
                    <a:pt x="2265183" y="2419421"/>
                  </a:lnTo>
                  <a:lnTo>
                    <a:pt x="0" y="2419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Freeform 71" id="71"/>
            <p:cNvSpPr/>
            <p:nvPr/>
          </p:nvSpPr>
          <p:spPr>
            <a:xfrm flipH="false" flipV="false" rot="0">
              <a:off x="6055379" y="2227276"/>
              <a:ext cx="2749482" cy="2749482"/>
            </a:xfrm>
            <a:custGeom>
              <a:avLst/>
              <a:gdLst/>
              <a:ahLst/>
              <a:cxnLst/>
              <a:rect r="r" b="b" t="t" l="l"/>
              <a:pathLst>
                <a:path h="2749482" w="2749482">
                  <a:moveTo>
                    <a:pt x="0" y="0"/>
                  </a:moveTo>
                  <a:lnTo>
                    <a:pt x="2749482" y="0"/>
                  </a:lnTo>
                  <a:lnTo>
                    <a:pt x="2749482" y="2749482"/>
                  </a:lnTo>
                  <a:lnTo>
                    <a:pt x="0" y="2749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2" id="72"/>
            <p:cNvSpPr/>
            <p:nvPr/>
          </p:nvSpPr>
          <p:spPr>
            <a:xfrm flipH="false" flipV="false" rot="0">
              <a:off x="8371416" y="2465187"/>
              <a:ext cx="2168537" cy="2072760"/>
            </a:xfrm>
            <a:custGeom>
              <a:avLst/>
              <a:gdLst/>
              <a:ahLst/>
              <a:cxnLst/>
              <a:rect r="r" b="b" t="t" l="l"/>
              <a:pathLst>
                <a:path h="2072760" w="2168537">
                  <a:moveTo>
                    <a:pt x="0" y="0"/>
                  </a:moveTo>
                  <a:lnTo>
                    <a:pt x="2168537" y="0"/>
                  </a:lnTo>
                  <a:lnTo>
                    <a:pt x="2168537" y="2072760"/>
                  </a:lnTo>
                  <a:lnTo>
                    <a:pt x="0" y="2072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73" id="73"/>
            <p:cNvSpPr/>
            <p:nvPr/>
          </p:nvSpPr>
          <p:spPr>
            <a:xfrm flipH="false" flipV="false" rot="0">
              <a:off x="13038008" y="2002511"/>
              <a:ext cx="2525692" cy="2615040"/>
            </a:xfrm>
            <a:custGeom>
              <a:avLst/>
              <a:gdLst/>
              <a:ahLst/>
              <a:cxnLst/>
              <a:rect r="r" b="b" t="t" l="l"/>
              <a:pathLst>
                <a:path h="2615040" w="2525692">
                  <a:moveTo>
                    <a:pt x="0" y="0"/>
                  </a:moveTo>
                  <a:lnTo>
                    <a:pt x="2525692" y="0"/>
                  </a:lnTo>
                  <a:lnTo>
                    <a:pt x="2525692" y="2615039"/>
                  </a:lnTo>
                  <a:lnTo>
                    <a:pt x="0" y="26150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4" id="74"/>
            <p:cNvSpPr/>
            <p:nvPr/>
          </p:nvSpPr>
          <p:spPr>
            <a:xfrm flipH="false" flipV="false" rot="0">
              <a:off x="15382351" y="2291857"/>
              <a:ext cx="1799488" cy="2221590"/>
            </a:xfrm>
            <a:custGeom>
              <a:avLst/>
              <a:gdLst/>
              <a:ahLst/>
              <a:cxnLst/>
              <a:rect r="r" b="b" t="t" l="l"/>
              <a:pathLst>
                <a:path h="2221590" w="1799488">
                  <a:moveTo>
                    <a:pt x="0" y="0"/>
                  </a:moveTo>
                  <a:lnTo>
                    <a:pt x="1799488" y="0"/>
                  </a:lnTo>
                  <a:lnTo>
                    <a:pt x="1799488" y="2221590"/>
                  </a:lnTo>
                  <a:lnTo>
                    <a:pt x="0" y="22215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9851528" y="1429829"/>
              <a:ext cx="2139813" cy="3003247"/>
            </a:xfrm>
            <a:custGeom>
              <a:avLst/>
              <a:gdLst/>
              <a:ahLst/>
              <a:cxnLst/>
              <a:rect r="r" b="b" t="t" l="l"/>
              <a:pathLst>
                <a:path h="3003247" w="2139813">
                  <a:moveTo>
                    <a:pt x="0" y="0"/>
                  </a:moveTo>
                  <a:lnTo>
                    <a:pt x="2139813" y="0"/>
                  </a:lnTo>
                  <a:lnTo>
                    <a:pt x="2139813" y="3003247"/>
                  </a:lnTo>
                  <a:lnTo>
                    <a:pt x="0" y="30032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6" id="76"/>
            <p:cNvSpPr/>
            <p:nvPr/>
          </p:nvSpPr>
          <p:spPr>
            <a:xfrm flipH="false" flipV="false" rot="0">
              <a:off x="11991341" y="2186985"/>
              <a:ext cx="1089354" cy="2246090"/>
            </a:xfrm>
            <a:custGeom>
              <a:avLst/>
              <a:gdLst/>
              <a:ahLst/>
              <a:cxnLst/>
              <a:rect r="r" b="b" t="t" l="l"/>
              <a:pathLst>
                <a:path h="2246090" w="1089354">
                  <a:moveTo>
                    <a:pt x="0" y="0"/>
                  </a:moveTo>
                  <a:lnTo>
                    <a:pt x="1089354" y="0"/>
                  </a:lnTo>
                  <a:lnTo>
                    <a:pt x="1089354" y="2246091"/>
                  </a:lnTo>
                  <a:lnTo>
                    <a:pt x="0" y="2246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7" id="77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78" id="78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9" id="79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0" id="80"/>
          <p:cNvGrpSpPr/>
          <p:nvPr/>
        </p:nvGrpSpPr>
        <p:grpSpPr>
          <a:xfrm rot="0">
            <a:off x="5435193" y="1737352"/>
            <a:ext cx="8530479" cy="2903887"/>
            <a:chOff x="0" y="0"/>
            <a:chExt cx="11373971" cy="3871849"/>
          </a:xfrm>
        </p:grpSpPr>
        <p:sp>
          <p:nvSpPr>
            <p:cNvPr name="Freeform 81" id="81"/>
            <p:cNvSpPr/>
            <p:nvPr/>
          </p:nvSpPr>
          <p:spPr>
            <a:xfrm flipH="false" flipV="false" rot="0">
              <a:off x="0" y="0"/>
              <a:ext cx="3361173" cy="3588441"/>
            </a:xfrm>
            <a:custGeom>
              <a:avLst/>
              <a:gdLst/>
              <a:ahLst/>
              <a:cxnLst/>
              <a:rect r="r" b="b" t="t" l="l"/>
              <a:pathLst>
                <a:path h="3588441" w="3361173">
                  <a:moveTo>
                    <a:pt x="0" y="0"/>
                  </a:moveTo>
                  <a:lnTo>
                    <a:pt x="3361173" y="0"/>
                  </a:lnTo>
                  <a:lnTo>
                    <a:pt x="3361173" y="3588441"/>
                  </a:lnTo>
                  <a:lnTo>
                    <a:pt x="0" y="35884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0" t="0" r="0" b="0"/>
              </a:stretch>
            </a:blipFill>
          </p:spPr>
        </p:sp>
        <p:sp>
          <p:nvSpPr>
            <p:cNvPr name="Freeform 82" id="82"/>
            <p:cNvSpPr/>
            <p:nvPr/>
          </p:nvSpPr>
          <p:spPr>
            <a:xfrm flipH="false" flipV="false" rot="0">
              <a:off x="2855497" y="1365694"/>
              <a:ext cx="2477961" cy="2506156"/>
            </a:xfrm>
            <a:custGeom>
              <a:avLst/>
              <a:gdLst/>
              <a:ahLst/>
              <a:cxnLst/>
              <a:rect r="r" b="b" t="t" l="l"/>
              <a:pathLst>
                <a:path h="2506156" w="2477961">
                  <a:moveTo>
                    <a:pt x="0" y="0"/>
                  </a:moveTo>
                  <a:lnTo>
                    <a:pt x="2477962" y="0"/>
                  </a:lnTo>
                  <a:lnTo>
                    <a:pt x="2477962" y="2506155"/>
                  </a:lnTo>
                  <a:lnTo>
                    <a:pt x="0" y="2506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0" b="0"/>
              </a:stretch>
            </a:blipFill>
          </p:spPr>
        </p:sp>
        <p:sp>
          <p:nvSpPr>
            <p:cNvPr name="Freeform 83" id="83"/>
            <p:cNvSpPr/>
            <p:nvPr/>
          </p:nvSpPr>
          <p:spPr>
            <a:xfrm flipH="false" flipV="false" rot="-278384">
              <a:off x="4831548" y="455305"/>
              <a:ext cx="3172649" cy="3195282"/>
            </a:xfrm>
            <a:custGeom>
              <a:avLst/>
              <a:gdLst/>
              <a:ahLst/>
              <a:cxnLst/>
              <a:rect r="r" b="b" t="t" l="l"/>
              <a:pathLst>
                <a:path h="3195282" w="3172649">
                  <a:moveTo>
                    <a:pt x="0" y="0"/>
                  </a:moveTo>
                  <a:lnTo>
                    <a:pt x="3172649" y="0"/>
                  </a:lnTo>
                  <a:lnTo>
                    <a:pt x="3172649" y="3195282"/>
                  </a:lnTo>
                  <a:lnTo>
                    <a:pt x="0" y="3195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0" b="0"/>
              </a:stretch>
            </a:blipFill>
          </p:spPr>
        </p:sp>
        <p:sp>
          <p:nvSpPr>
            <p:cNvPr name="Freeform 84" id="84"/>
            <p:cNvSpPr/>
            <p:nvPr/>
          </p:nvSpPr>
          <p:spPr>
            <a:xfrm flipH="false" flipV="false" rot="0">
              <a:off x="9224028" y="818948"/>
              <a:ext cx="2149944" cy="2693040"/>
            </a:xfrm>
            <a:custGeom>
              <a:avLst/>
              <a:gdLst/>
              <a:ahLst/>
              <a:cxnLst/>
              <a:rect r="r" b="b" t="t" l="l"/>
              <a:pathLst>
                <a:path h="2693040" w="2149944">
                  <a:moveTo>
                    <a:pt x="0" y="0"/>
                  </a:moveTo>
                  <a:lnTo>
                    <a:pt x="2149943" y="0"/>
                  </a:lnTo>
                  <a:lnTo>
                    <a:pt x="2149943" y="2693040"/>
                  </a:lnTo>
                  <a:lnTo>
                    <a:pt x="0" y="2693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0" t="0" r="0" b="0"/>
              </a:stretch>
            </a:blipFill>
          </p:spPr>
        </p:sp>
        <p:sp>
          <p:nvSpPr>
            <p:cNvPr name="Freeform 85" id="85"/>
            <p:cNvSpPr/>
            <p:nvPr/>
          </p:nvSpPr>
          <p:spPr>
            <a:xfrm flipH="false" flipV="false" rot="0">
              <a:off x="8391250" y="914872"/>
              <a:ext cx="688633" cy="863490"/>
            </a:xfrm>
            <a:custGeom>
              <a:avLst/>
              <a:gdLst/>
              <a:ahLst/>
              <a:cxnLst/>
              <a:rect r="r" b="b" t="t" l="l"/>
              <a:pathLst>
                <a:path h="863490" w="688633">
                  <a:moveTo>
                    <a:pt x="0" y="0"/>
                  </a:moveTo>
                  <a:lnTo>
                    <a:pt x="688633" y="0"/>
                  </a:lnTo>
                  <a:lnTo>
                    <a:pt x="688633" y="863490"/>
                  </a:lnTo>
                  <a:lnTo>
                    <a:pt x="0" y="863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1046507">
            <a:off x="15899252" y="9037009"/>
            <a:ext cx="1296815" cy="620850"/>
          </a:xfrm>
          <a:custGeom>
            <a:avLst/>
            <a:gdLst/>
            <a:ahLst/>
            <a:cxnLst/>
            <a:rect r="r" b="b" t="t" l="l"/>
            <a:pathLst>
              <a:path h="620850" w="1296815">
                <a:moveTo>
                  <a:pt x="0" y="0"/>
                </a:moveTo>
                <a:lnTo>
                  <a:pt x="1296815" y="0"/>
                </a:lnTo>
                <a:lnTo>
                  <a:pt x="1296815" y="620850"/>
                </a:lnTo>
                <a:lnTo>
                  <a:pt x="0" y="62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5988908" y="751544"/>
            <a:ext cx="911443" cy="526738"/>
          </a:xfrm>
          <a:custGeom>
            <a:avLst/>
            <a:gdLst/>
            <a:ahLst/>
            <a:cxnLst/>
            <a:rect r="r" b="b" t="t" l="l"/>
            <a:pathLst>
              <a:path h="526738" w="911443">
                <a:moveTo>
                  <a:pt x="0" y="0"/>
                </a:moveTo>
                <a:lnTo>
                  <a:pt x="911443" y="0"/>
                </a:lnTo>
                <a:lnTo>
                  <a:pt x="911443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2713477" y="1375753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5" y="0"/>
                </a:lnTo>
                <a:lnTo>
                  <a:pt x="919455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1280213">
            <a:off x="922213" y="9223091"/>
            <a:ext cx="1568602" cy="341171"/>
          </a:xfrm>
          <a:custGeom>
            <a:avLst/>
            <a:gdLst/>
            <a:ahLst/>
            <a:cxnLst/>
            <a:rect r="r" b="b" t="t" l="l"/>
            <a:pathLst>
              <a:path h="341171" w="1568602">
                <a:moveTo>
                  <a:pt x="0" y="0"/>
                </a:moveTo>
                <a:lnTo>
                  <a:pt x="1568602" y="0"/>
                </a:lnTo>
                <a:lnTo>
                  <a:pt x="1568602" y="341171"/>
                </a:lnTo>
                <a:lnTo>
                  <a:pt x="0" y="34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2971226" y="1263328"/>
            <a:ext cx="8006305" cy="916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7"/>
              </a:lnSpc>
            </a:pPr>
            <a:r>
              <a:rPr lang="en-US" sz="6144" spc="-264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Fill in the blanks.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829423" y="2330371"/>
            <a:ext cx="12629155" cy="155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6"/>
              </a:lnSpc>
            </a:pPr>
            <a:r>
              <a:rPr lang="en-US" sz="5418" spc="-233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sunny, rainy, windy, cloudy, snowy, hot, cold, warm, foggy, cool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653204" y="3991165"/>
            <a:ext cx="16375950" cy="4961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</a:t>
            </a: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s very ______. I need my sunglasses.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sky is full of clouds. It’s ______ today.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______ and I need my umbrella.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wind is very strong. It’s ______.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______ and I can see snow everywhere!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1046507">
            <a:off x="15084581" y="8472094"/>
            <a:ext cx="1296815" cy="620850"/>
          </a:xfrm>
          <a:custGeom>
            <a:avLst/>
            <a:gdLst/>
            <a:ahLst/>
            <a:cxnLst/>
            <a:rect r="r" b="b" t="t" l="l"/>
            <a:pathLst>
              <a:path h="620850" w="1296815">
                <a:moveTo>
                  <a:pt x="0" y="0"/>
                </a:moveTo>
                <a:lnTo>
                  <a:pt x="1296815" y="0"/>
                </a:lnTo>
                <a:lnTo>
                  <a:pt x="1296815" y="620850"/>
                </a:lnTo>
                <a:lnTo>
                  <a:pt x="0" y="62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5988908" y="751544"/>
            <a:ext cx="911443" cy="526738"/>
          </a:xfrm>
          <a:custGeom>
            <a:avLst/>
            <a:gdLst/>
            <a:ahLst/>
            <a:cxnLst/>
            <a:rect r="r" b="b" t="t" l="l"/>
            <a:pathLst>
              <a:path h="526738" w="911443">
                <a:moveTo>
                  <a:pt x="0" y="0"/>
                </a:moveTo>
                <a:lnTo>
                  <a:pt x="911443" y="0"/>
                </a:lnTo>
                <a:lnTo>
                  <a:pt x="911443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2713477" y="1375753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5" y="0"/>
                </a:lnTo>
                <a:lnTo>
                  <a:pt x="919455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1280213">
            <a:off x="2388903" y="8565692"/>
            <a:ext cx="1568602" cy="341171"/>
          </a:xfrm>
          <a:custGeom>
            <a:avLst/>
            <a:gdLst/>
            <a:ahLst/>
            <a:cxnLst/>
            <a:rect r="r" b="b" t="t" l="l"/>
            <a:pathLst>
              <a:path h="341171" w="1568602">
                <a:moveTo>
                  <a:pt x="0" y="0"/>
                </a:moveTo>
                <a:lnTo>
                  <a:pt x="1568603" y="0"/>
                </a:lnTo>
                <a:lnTo>
                  <a:pt x="1568603" y="341171"/>
                </a:lnTo>
                <a:lnTo>
                  <a:pt x="0" y="34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2971226" y="1263328"/>
            <a:ext cx="8006305" cy="916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7"/>
              </a:lnSpc>
            </a:pPr>
            <a:r>
              <a:rPr lang="en-US" sz="6144" spc="-264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Fill in the blanks.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829423" y="2330371"/>
            <a:ext cx="12629155" cy="155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6"/>
              </a:lnSpc>
            </a:pPr>
            <a:r>
              <a:rPr lang="en-US" sz="5418" spc="-233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sunny, rainy, windy, cloudy, snowy, hot, cold, warm, foggy, cool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2499125" y="4220550"/>
            <a:ext cx="14493758" cy="379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6.I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 wear a jacket because it’s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7.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 drink a lot of water when it’s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8.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not hot or cold. It’s just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9.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hard to see the road. It’s very ______ this morning.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10.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weather is nice and ______. Let’s have a picnic!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1046507">
            <a:off x="15899252" y="9037009"/>
            <a:ext cx="1296815" cy="620850"/>
          </a:xfrm>
          <a:custGeom>
            <a:avLst/>
            <a:gdLst/>
            <a:ahLst/>
            <a:cxnLst/>
            <a:rect r="r" b="b" t="t" l="l"/>
            <a:pathLst>
              <a:path h="620850" w="1296815">
                <a:moveTo>
                  <a:pt x="0" y="0"/>
                </a:moveTo>
                <a:lnTo>
                  <a:pt x="1296815" y="0"/>
                </a:lnTo>
                <a:lnTo>
                  <a:pt x="1296815" y="620850"/>
                </a:lnTo>
                <a:lnTo>
                  <a:pt x="0" y="62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5988908" y="751544"/>
            <a:ext cx="911443" cy="526738"/>
          </a:xfrm>
          <a:custGeom>
            <a:avLst/>
            <a:gdLst/>
            <a:ahLst/>
            <a:cxnLst/>
            <a:rect r="r" b="b" t="t" l="l"/>
            <a:pathLst>
              <a:path h="526738" w="911443">
                <a:moveTo>
                  <a:pt x="0" y="0"/>
                </a:moveTo>
                <a:lnTo>
                  <a:pt x="911443" y="0"/>
                </a:lnTo>
                <a:lnTo>
                  <a:pt x="911443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2713477" y="1375753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5" y="0"/>
                </a:lnTo>
                <a:lnTo>
                  <a:pt x="919455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1280213">
            <a:off x="922213" y="9223091"/>
            <a:ext cx="1568602" cy="341171"/>
          </a:xfrm>
          <a:custGeom>
            <a:avLst/>
            <a:gdLst/>
            <a:ahLst/>
            <a:cxnLst/>
            <a:rect r="r" b="b" t="t" l="l"/>
            <a:pathLst>
              <a:path h="341171" w="1568602">
                <a:moveTo>
                  <a:pt x="0" y="0"/>
                </a:moveTo>
                <a:lnTo>
                  <a:pt x="1568602" y="0"/>
                </a:lnTo>
                <a:lnTo>
                  <a:pt x="1568602" y="341171"/>
                </a:lnTo>
                <a:lnTo>
                  <a:pt x="0" y="34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2971226" y="1263328"/>
            <a:ext cx="8006305" cy="916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7"/>
              </a:lnSpc>
            </a:pPr>
            <a:r>
              <a:rPr lang="en-US" sz="6144" spc="-264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Fill in the blanks.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829423" y="2330371"/>
            <a:ext cx="12629155" cy="155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6"/>
              </a:lnSpc>
            </a:pPr>
            <a:r>
              <a:rPr lang="en-US" sz="5418" spc="-233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sunny, rainy, windy, cloudy, snowy, hot, cold, warm, foggy, cool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653204" y="3991165"/>
            <a:ext cx="16375950" cy="4961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</a:t>
            </a: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s very ______. I need my sunglasses.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sky is full of clouds. It’s ______ today.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______ and I need my umbrella.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wind is very strong. It’s ______.</a:t>
            </a:r>
          </a:p>
          <a:p>
            <a:pPr algn="l" marL="1028057" indent="-514028" lvl="1">
              <a:lnSpc>
                <a:spcPts val="7904"/>
              </a:lnSpc>
              <a:buAutoNum type="arabicPeriod" startAt="1"/>
            </a:pPr>
            <a:r>
              <a:rPr lang="en-US" sz="4761" spc="-204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______ and I can see snow everywhere!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3173204" y="3877310"/>
            <a:ext cx="12774344" cy="4979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04"/>
              </a:lnSpc>
            </a:pPr>
            <a:r>
              <a:rPr lang="en-US" sz="4761" spc="-204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sunny</a:t>
            </a:r>
          </a:p>
          <a:p>
            <a:pPr algn="l">
              <a:lnSpc>
                <a:spcPts val="7904"/>
              </a:lnSpc>
            </a:pPr>
            <a:r>
              <a:rPr lang="en-US" sz="4761" spc="-204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                       cloudy</a:t>
            </a:r>
          </a:p>
          <a:p>
            <a:pPr algn="l">
              <a:lnSpc>
                <a:spcPts val="7904"/>
              </a:lnSpc>
            </a:pPr>
            <a:r>
              <a:rPr lang="en-US" sz="4761" spc="-204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rainy</a:t>
            </a:r>
          </a:p>
          <a:p>
            <a:pPr algn="l">
              <a:lnSpc>
                <a:spcPts val="7904"/>
              </a:lnSpc>
            </a:pPr>
            <a:r>
              <a:rPr lang="en-US" sz="4761" spc="-204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                        windy</a:t>
            </a:r>
          </a:p>
          <a:p>
            <a:pPr algn="l">
              <a:lnSpc>
                <a:spcPts val="7904"/>
              </a:lnSpc>
            </a:pPr>
            <a:r>
              <a:rPr lang="en-US" sz="4761" spc="-204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snowy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1046507">
            <a:off x="15084581" y="8472094"/>
            <a:ext cx="1296815" cy="620850"/>
          </a:xfrm>
          <a:custGeom>
            <a:avLst/>
            <a:gdLst/>
            <a:ahLst/>
            <a:cxnLst/>
            <a:rect r="r" b="b" t="t" l="l"/>
            <a:pathLst>
              <a:path h="620850" w="1296815">
                <a:moveTo>
                  <a:pt x="0" y="0"/>
                </a:moveTo>
                <a:lnTo>
                  <a:pt x="1296815" y="0"/>
                </a:lnTo>
                <a:lnTo>
                  <a:pt x="1296815" y="620850"/>
                </a:lnTo>
                <a:lnTo>
                  <a:pt x="0" y="62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0">
            <a:off x="15988908" y="751544"/>
            <a:ext cx="911443" cy="526738"/>
          </a:xfrm>
          <a:custGeom>
            <a:avLst/>
            <a:gdLst/>
            <a:ahLst/>
            <a:cxnLst/>
            <a:rect r="r" b="b" t="t" l="l"/>
            <a:pathLst>
              <a:path h="526738" w="911443">
                <a:moveTo>
                  <a:pt x="0" y="0"/>
                </a:moveTo>
                <a:lnTo>
                  <a:pt x="911443" y="0"/>
                </a:lnTo>
                <a:lnTo>
                  <a:pt x="911443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2713477" y="1375753"/>
            <a:ext cx="919456" cy="873483"/>
          </a:xfrm>
          <a:custGeom>
            <a:avLst/>
            <a:gdLst/>
            <a:ahLst/>
            <a:cxnLst/>
            <a:rect r="r" b="b" t="t" l="l"/>
            <a:pathLst>
              <a:path h="873483" w="919456">
                <a:moveTo>
                  <a:pt x="0" y="0"/>
                </a:moveTo>
                <a:lnTo>
                  <a:pt x="919455" y="0"/>
                </a:lnTo>
                <a:lnTo>
                  <a:pt x="919455" y="873483"/>
                </a:lnTo>
                <a:lnTo>
                  <a:pt x="0" y="873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1280213">
            <a:off x="2388903" y="8565692"/>
            <a:ext cx="1568602" cy="341171"/>
          </a:xfrm>
          <a:custGeom>
            <a:avLst/>
            <a:gdLst/>
            <a:ahLst/>
            <a:cxnLst/>
            <a:rect r="r" b="b" t="t" l="l"/>
            <a:pathLst>
              <a:path h="341171" w="1568602">
                <a:moveTo>
                  <a:pt x="0" y="0"/>
                </a:moveTo>
                <a:lnTo>
                  <a:pt x="1568603" y="0"/>
                </a:lnTo>
                <a:lnTo>
                  <a:pt x="1568603" y="341171"/>
                </a:lnTo>
                <a:lnTo>
                  <a:pt x="0" y="3411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68" id="68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71" id="71"/>
          <p:cNvSpPr txBox="true"/>
          <p:nvPr/>
        </p:nvSpPr>
        <p:spPr>
          <a:xfrm rot="0">
            <a:off x="2971226" y="1263328"/>
            <a:ext cx="8006305" cy="916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97"/>
              </a:lnSpc>
            </a:pPr>
            <a:r>
              <a:rPr lang="en-US" sz="6144" spc="-264">
                <a:solidFill>
                  <a:srgbClr val="4B4B4B"/>
                </a:solidFill>
                <a:latin typeface="MiCracker TH"/>
                <a:ea typeface="MiCracker TH"/>
                <a:cs typeface="MiCracker TH"/>
                <a:sym typeface="MiCracker TH"/>
              </a:rPr>
              <a:t>Fill in the blanks.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2829423" y="2330371"/>
            <a:ext cx="12629155" cy="1556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06"/>
              </a:lnSpc>
            </a:pPr>
            <a:r>
              <a:rPr lang="en-US" sz="5418" spc="-233">
                <a:solidFill>
                  <a:srgbClr val="F2500D"/>
                </a:solidFill>
                <a:latin typeface="MiCracker TH"/>
                <a:ea typeface="MiCracker TH"/>
                <a:cs typeface="MiCracker TH"/>
                <a:sym typeface="MiCracker TH"/>
              </a:rPr>
              <a:t>sunny, rainy, windy, cloudy, snowy, hot, cold, warm, foggy, cool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2499125" y="4220550"/>
            <a:ext cx="14493758" cy="3798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6.I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 wear a jacket because it’s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7.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 drink a lot of water when it’s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8.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not hot or cold. It’s just ______.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9.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It’s hard to see the road. It’s very ______ this morning.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10.</a:t>
            </a:r>
            <a:r>
              <a:rPr lang="en-US" sz="3642" spc="-156">
                <a:solidFill>
                  <a:srgbClr val="000000"/>
                </a:solidFill>
                <a:latin typeface="MiCracker TH"/>
                <a:ea typeface="MiCracker TH"/>
                <a:cs typeface="MiCracker TH"/>
                <a:sym typeface="MiCracker TH"/>
              </a:rPr>
              <a:t>The weather is nice and ______. Let’s have a picnic!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7558714" y="4173855"/>
            <a:ext cx="6097514" cy="3797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cold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      hot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    cool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                foggy</a:t>
            </a:r>
          </a:p>
          <a:p>
            <a:pPr algn="l">
              <a:lnSpc>
                <a:spcPts val="6045"/>
              </a:lnSpc>
            </a:pPr>
            <a:r>
              <a:rPr lang="en-US" sz="3642" spc="-156">
                <a:solidFill>
                  <a:srgbClr val="D62600"/>
                </a:solidFill>
                <a:latin typeface="MiCracker TH"/>
                <a:ea typeface="MiCracker TH"/>
                <a:cs typeface="MiCracker TH"/>
                <a:sym typeface="MiCracker TH"/>
              </a:rPr>
              <a:t>      warm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FEFE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149350" cy="11493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092148" cy="7926833"/>
            </a:xfrm>
            <a:custGeom>
              <a:avLst/>
              <a:gdLst/>
              <a:ahLst/>
              <a:cxnLst/>
              <a:rect r="r" b="b" t="t" l="l"/>
              <a:pathLst>
                <a:path h="7926833" w="14092148">
                  <a:moveTo>
                    <a:pt x="14092148" y="87589"/>
                  </a:moveTo>
                  <a:lnTo>
                    <a:pt x="14092148" y="0"/>
                  </a:lnTo>
                  <a:lnTo>
                    <a:pt x="77857" y="0"/>
                  </a:lnTo>
                  <a:lnTo>
                    <a:pt x="77857" y="43795"/>
                  </a:lnTo>
                  <a:lnTo>
                    <a:pt x="0" y="43795"/>
                  </a:lnTo>
                  <a:lnTo>
                    <a:pt x="0" y="7926833"/>
                  </a:lnTo>
                  <a:lnTo>
                    <a:pt x="155714" y="7926833"/>
                  </a:lnTo>
                  <a:lnTo>
                    <a:pt x="155714" y="6394020"/>
                  </a:lnTo>
                  <a:lnTo>
                    <a:pt x="2802858" y="6394020"/>
                  </a:lnTo>
                  <a:lnTo>
                    <a:pt x="2802858" y="7926833"/>
                  </a:lnTo>
                  <a:lnTo>
                    <a:pt x="2958573" y="7926833"/>
                  </a:lnTo>
                  <a:lnTo>
                    <a:pt x="2958573" y="6394020"/>
                  </a:lnTo>
                  <a:lnTo>
                    <a:pt x="5605716" y="6394020"/>
                  </a:lnTo>
                  <a:lnTo>
                    <a:pt x="5605716" y="7926833"/>
                  </a:lnTo>
                  <a:lnTo>
                    <a:pt x="5761430" y="7926833"/>
                  </a:lnTo>
                  <a:lnTo>
                    <a:pt x="5761430" y="6394020"/>
                  </a:lnTo>
                  <a:lnTo>
                    <a:pt x="8408574" y="6394020"/>
                  </a:lnTo>
                  <a:lnTo>
                    <a:pt x="8408574" y="7926833"/>
                  </a:lnTo>
                  <a:lnTo>
                    <a:pt x="8564289" y="7926833"/>
                  </a:lnTo>
                  <a:lnTo>
                    <a:pt x="8564289" y="6394020"/>
                  </a:lnTo>
                  <a:lnTo>
                    <a:pt x="11211433" y="6394020"/>
                  </a:lnTo>
                  <a:lnTo>
                    <a:pt x="11211433" y="7926833"/>
                  </a:lnTo>
                  <a:lnTo>
                    <a:pt x="11367147" y="7926833"/>
                  </a:lnTo>
                  <a:lnTo>
                    <a:pt x="11367147" y="6394020"/>
                  </a:lnTo>
                  <a:lnTo>
                    <a:pt x="14092148" y="6394020"/>
                  </a:lnTo>
                  <a:lnTo>
                    <a:pt x="14092148" y="6306431"/>
                  </a:lnTo>
                  <a:lnTo>
                    <a:pt x="11367147" y="6306431"/>
                  </a:lnTo>
                  <a:lnTo>
                    <a:pt x="11367147" y="4817413"/>
                  </a:lnTo>
                  <a:lnTo>
                    <a:pt x="14092148" y="4817413"/>
                  </a:lnTo>
                  <a:lnTo>
                    <a:pt x="14092148" y="4729823"/>
                  </a:lnTo>
                  <a:lnTo>
                    <a:pt x="11367147" y="4729823"/>
                  </a:lnTo>
                  <a:lnTo>
                    <a:pt x="11367147" y="3240805"/>
                  </a:lnTo>
                  <a:lnTo>
                    <a:pt x="14092148" y="3240805"/>
                  </a:lnTo>
                  <a:lnTo>
                    <a:pt x="14092148" y="3153215"/>
                  </a:lnTo>
                  <a:lnTo>
                    <a:pt x="11367147" y="3153215"/>
                  </a:lnTo>
                  <a:lnTo>
                    <a:pt x="11367147" y="1664197"/>
                  </a:lnTo>
                  <a:lnTo>
                    <a:pt x="14092148" y="1664197"/>
                  </a:lnTo>
                  <a:lnTo>
                    <a:pt x="14092148" y="1576608"/>
                  </a:lnTo>
                  <a:lnTo>
                    <a:pt x="11367147" y="1576608"/>
                  </a:lnTo>
                  <a:lnTo>
                    <a:pt x="11367147" y="87589"/>
                  </a:lnTo>
                  <a:lnTo>
                    <a:pt x="14092148" y="87589"/>
                  </a:lnTo>
                  <a:close/>
                  <a:moveTo>
                    <a:pt x="2958573" y="1576608"/>
                  </a:moveTo>
                  <a:lnTo>
                    <a:pt x="2958573" y="87589"/>
                  </a:lnTo>
                  <a:lnTo>
                    <a:pt x="5605716" y="87589"/>
                  </a:lnTo>
                  <a:lnTo>
                    <a:pt x="5605716" y="1576608"/>
                  </a:lnTo>
                  <a:lnTo>
                    <a:pt x="2958573" y="1576608"/>
                  </a:lnTo>
                  <a:close/>
                  <a:moveTo>
                    <a:pt x="5605716" y="1664197"/>
                  </a:moveTo>
                  <a:lnTo>
                    <a:pt x="5605716" y="3153215"/>
                  </a:lnTo>
                  <a:lnTo>
                    <a:pt x="2958573" y="3153215"/>
                  </a:lnTo>
                  <a:lnTo>
                    <a:pt x="2958573" y="1664197"/>
                  </a:lnTo>
                  <a:lnTo>
                    <a:pt x="5605716" y="1664197"/>
                  </a:lnTo>
                  <a:close/>
                  <a:moveTo>
                    <a:pt x="2802858" y="1576608"/>
                  </a:moveTo>
                  <a:lnTo>
                    <a:pt x="155714" y="1576608"/>
                  </a:lnTo>
                  <a:lnTo>
                    <a:pt x="155714" y="87589"/>
                  </a:lnTo>
                  <a:lnTo>
                    <a:pt x="2802858" y="87589"/>
                  </a:lnTo>
                  <a:lnTo>
                    <a:pt x="2802858" y="1576608"/>
                  </a:lnTo>
                  <a:close/>
                  <a:moveTo>
                    <a:pt x="2802858" y="1664197"/>
                  </a:moveTo>
                  <a:lnTo>
                    <a:pt x="2802858" y="3153215"/>
                  </a:lnTo>
                  <a:lnTo>
                    <a:pt x="155714" y="3153215"/>
                  </a:lnTo>
                  <a:lnTo>
                    <a:pt x="155714" y="1664197"/>
                  </a:lnTo>
                  <a:lnTo>
                    <a:pt x="2802858" y="1664197"/>
                  </a:lnTo>
                  <a:close/>
                  <a:moveTo>
                    <a:pt x="2802858" y="3240805"/>
                  </a:moveTo>
                  <a:lnTo>
                    <a:pt x="2802858" y="4729823"/>
                  </a:lnTo>
                  <a:lnTo>
                    <a:pt x="155714" y="4729823"/>
                  </a:lnTo>
                  <a:lnTo>
                    <a:pt x="155714" y="3240805"/>
                  </a:lnTo>
                  <a:lnTo>
                    <a:pt x="2802858" y="3240805"/>
                  </a:lnTo>
                  <a:close/>
                  <a:moveTo>
                    <a:pt x="2958573" y="3240805"/>
                  </a:moveTo>
                  <a:lnTo>
                    <a:pt x="5605716" y="3240805"/>
                  </a:lnTo>
                  <a:lnTo>
                    <a:pt x="5605716" y="4729823"/>
                  </a:lnTo>
                  <a:lnTo>
                    <a:pt x="2958573" y="4729823"/>
                  </a:lnTo>
                  <a:lnTo>
                    <a:pt x="2958573" y="3240805"/>
                  </a:lnTo>
                  <a:close/>
                  <a:moveTo>
                    <a:pt x="5761430" y="3240805"/>
                  </a:moveTo>
                  <a:lnTo>
                    <a:pt x="8408574" y="3240805"/>
                  </a:lnTo>
                  <a:lnTo>
                    <a:pt x="8408574" y="4729823"/>
                  </a:lnTo>
                  <a:lnTo>
                    <a:pt x="5761430" y="4729823"/>
                  </a:lnTo>
                  <a:lnTo>
                    <a:pt x="5761430" y="3240805"/>
                  </a:lnTo>
                  <a:close/>
                  <a:moveTo>
                    <a:pt x="5761430" y="3153215"/>
                  </a:moveTo>
                  <a:lnTo>
                    <a:pt x="5761430" y="1664197"/>
                  </a:lnTo>
                  <a:lnTo>
                    <a:pt x="8408574" y="1664197"/>
                  </a:lnTo>
                  <a:lnTo>
                    <a:pt x="8408574" y="3153215"/>
                  </a:lnTo>
                  <a:lnTo>
                    <a:pt x="5761430" y="3153215"/>
                  </a:lnTo>
                  <a:close/>
                  <a:moveTo>
                    <a:pt x="5761430" y="1576608"/>
                  </a:moveTo>
                  <a:lnTo>
                    <a:pt x="5761430" y="87589"/>
                  </a:lnTo>
                  <a:lnTo>
                    <a:pt x="8408574" y="87589"/>
                  </a:lnTo>
                  <a:lnTo>
                    <a:pt x="8408574" y="1576608"/>
                  </a:lnTo>
                  <a:lnTo>
                    <a:pt x="5761430" y="1576608"/>
                  </a:lnTo>
                  <a:close/>
                  <a:moveTo>
                    <a:pt x="155714" y="6306431"/>
                  </a:moveTo>
                  <a:lnTo>
                    <a:pt x="155714" y="4817413"/>
                  </a:lnTo>
                  <a:lnTo>
                    <a:pt x="2802858" y="4817413"/>
                  </a:lnTo>
                  <a:lnTo>
                    <a:pt x="2802858" y="6306431"/>
                  </a:lnTo>
                  <a:lnTo>
                    <a:pt x="155714" y="6306431"/>
                  </a:lnTo>
                  <a:close/>
                  <a:moveTo>
                    <a:pt x="2958573" y="6306431"/>
                  </a:moveTo>
                  <a:lnTo>
                    <a:pt x="2958573" y="4817413"/>
                  </a:lnTo>
                  <a:lnTo>
                    <a:pt x="5605716" y="4817413"/>
                  </a:lnTo>
                  <a:lnTo>
                    <a:pt x="5605716" y="6306431"/>
                  </a:lnTo>
                  <a:lnTo>
                    <a:pt x="2958573" y="6306431"/>
                  </a:lnTo>
                  <a:close/>
                  <a:moveTo>
                    <a:pt x="5761430" y="6306431"/>
                  </a:moveTo>
                  <a:lnTo>
                    <a:pt x="5761430" y="4817413"/>
                  </a:lnTo>
                  <a:lnTo>
                    <a:pt x="8408574" y="4817413"/>
                  </a:lnTo>
                  <a:lnTo>
                    <a:pt x="8408574" y="6306431"/>
                  </a:lnTo>
                  <a:lnTo>
                    <a:pt x="5761430" y="6306431"/>
                  </a:lnTo>
                  <a:close/>
                  <a:moveTo>
                    <a:pt x="11211433" y="6306431"/>
                  </a:moveTo>
                  <a:lnTo>
                    <a:pt x="8564289" y="6306431"/>
                  </a:lnTo>
                  <a:lnTo>
                    <a:pt x="8564289" y="4817413"/>
                  </a:lnTo>
                  <a:lnTo>
                    <a:pt x="11211433" y="4817413"/>
                  </a:lnTo>
                  <a:lnTo>
                    <a:pt x="11211433" y="6306431"/>
                  </a:lnTo>
                  <a:close/>
                  <a:moveTo>
                    <a:pt x="11211433" y="4729823"/>
                  </a:moveTo>
                  <a:lnTo>
                    <a:pt x="8564289" y="4729823"/>
                  </a:lnTo>
                  <a:lnTo>
                    <a:pt x="8564289" y="3240805"/>
                  </a:lnTo>
                  <a:lnTo>
                    <a:pt x="11211433" y="3240805"/>
                  </a:lnTo>
                  <a:lnTo>
                    <a:pt x="11211433" y="4729823"/>
                  </a:lnTo>
                  <a:close/>
                  <a:moveTo>
                    <a:pt x="11211433" y="3153215"/>
                  </a:moveTo>
                  <a:lnTo>
                    <a:pt x="8564289" y="3153215"/>
                  </a:lnTo>
                  <a:lnTo>
                    <a:pt x="8564289" y="1664197"/>
                  </a:lnTo>
                  <a:lnTo>
                    <a:pt x="11211433" y="1664197"/>
                  </a:lnTo>
                  <a:lnTo>
                    <a:pt x="11211433" y="3153215"/>
                  </a:lnTo>
                  <a:close/>
                  <a:moveTo>
                    <a:pt x="11211433" y="1576608"/>
                  </a:moveTo>
                  <a:lnTo>
                    <a:pt x="8564289" y="1576608"/>
                  </a:lnTo>
                  <a:lnTo>
                    <a:pt x="8564289" y="87589"/>
                  </a:lnTo>
                  <a:lnTo>
                    <a:pt x="11211433" y="87589"/>
                  </a:lnTo>
                  <a:lnTo>
                    <a:pt x="11211433" y="1576608"/>
                  </a:lnTo>
                  <a:close/>
                </a:path>
              </a:pathLst>
            </a:custGeom>
            <a:solidFill>
              <a:srgbClr val="000000">
                <a:alpha val="15686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4748068" y="1449733"/>
            <a:ext cx="2993088" cy="1090504"/>
            <a:chOff x="0" y="0"/>
            <a:chExt cx="803547" cy="2927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67A26F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4748068" y="2709608"/>
            <a:ext cx="2993088" cy="1090504"/>
            <a:chOff x="0" y="0"/>
            <a:chExt cx="803547" cy="2927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1C34D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748068" y="3968310"/>
            <a:ext cx="2993088" cy="1090504"/>
            <a:chOff x="0" y="0"/>
            <a:chExt cx="803547" cy="2927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F84E4E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4748068" y="7746763"/>
            <a:ext cx="2993088" cy="1090504"/>
            <a:chOff x="0" y="0"/>
            <a:chExt cx="803547" cy="29276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03547" cy="292765"/>
            </a:xfrm>
            <a:custGeom>
              <a:avLst/>
              <a:gdLst/>
              <a:ahLst/>
              <a:cxnLst/>
              <a:rect r="r" b="b" t="t" l="l"/>
              <a:pathLst>
                <a:path h="292765" w="803547">
                  <a:moveTo>
                    <a:pt x="75011" y="0"/>
                  </a:moveTo>
                  <a:lnTo>
                    <a:pt x="728535" y="0"/>
                  </a:lnTo>
                  <a:cubicBezTo>
                    <a:pt x="748430" y="0"/>
                    <a:pt x="767509" y="7903"/>
                    <a:pt x="781576" y="21970"/>
                  </a:cubicBezTo>
                  <a:cubicBezTo>
                    <a:pt x="795644" y="36038"/>
                    <a:pt x="803547" y="55117"/>
                    <a:pt x="803547" y="75011"/>
                  </a:cubicBezTo>
                  <a:lnTo>
                    <a:pt x="803547" y="217754"/>
                  </a:lnTo>
                  <a:cubicBezTo>
                    <a:pt x="803547" y="237648"/>
                    <a:pt x="795644" y="256727"/>
                    <a:pt x="781576" y="270795"/>
                  </a:cubicBezTo>
                  <a:cubicBezTo>
                    <a:pt x="767509" y="284862"/>
                    <a:pt x="748430" y="292765"/>
                    <a:pt x="728535" y="292765"/>
                  </a:cubicBezTo>
                  <a:lnTo>
                    <a:pt x="75011" y="292765"/>
                  </a:lnTo>
                  <a:cubicBezTo>
                    <a:pt x="55117" y="292765"/>
                    <a:pt x="36038" y="284862"/>
                    <a:pt x="21970" y="270795"/>
                  </a:cubicBezTo>
                  <a:cubicBezTo>
                    <a:pt x="7903" y="256727"/>
                    <a:pt x="0" y="237648"/>
                    <a:pt x="0" y="217754"/>
                  </a:cubicBezTo>
                  <a:lnTo>
                    <a:pt x="0" y="75011"/>
                  </a:lnTo>
                  <a:cubicBezTo>
                    <a:pt x="0" y="55117"/>
                    <a:pt x="7903" y="36038"/>
                    <a:pt x="21970" y="21970"/>
                  </a:cubicBezTo>
                  <a:cubicBezTo>
                    <a:pt x="36038" y="7903"/>
                    <a:pt x="55117" y="0"/>
                    <a:pt x="75011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803547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244611" y="5228186"/>
            <a:ext cx="1496544" cy="1090504"/>
            <a:chOff x="0" y="0"/>
            <a:chExt cx="401773" cy="29276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FFB1B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74577" y="939566"/>
            <a:ext cx="15991158" cy="8407868"/>
            <a:chOff x="0" y="0"/>
            <a:chExt cx="4122365" cy="216746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122365" cy="2167467"/>
            </a:xfrm>
            <a:custGeom>
              <a:avLst/>
              <a:gdLst/>
              <a:ahLst/>
              <a:cxnLst/>
              <a:rect r="r" b="b" t="t" l="l"/>
              <a:pathLst>
                <a:path h="2167467" w="4122365">
                  <a:moveTo>
                    <a:pt x="24691" y="0"/>
                  </a:moveTo>
                  <a:lnTo>
                    <a:pt x="4097674" y="0"/>
                  </a:lnTo>
                  <a:cubicBezTo>
                    <a:pt x="4111311" y="0"/>
                    <a:pt x="4122365" y="11055"/>
                    <a:pt x="4122365" y="24691"/>
                  </a:cubicBezTo>
                  <a:lnTo>
                    <a:pt x="4122365" y="2142776"/>
                  </a:lnTo>
                  <a:cubicBezTo>
                    <a:pt x="4122365" y="2156412"/>
                    <a:pt x="4111311" y="2167467"/>
                    <a:pt x="4097674" y="2167467"/>
                  </a:cubicBezTo>
                  <a:lnTo>
                    <a:pt x="24691" y="2167467"/>
                  </a:lnTo>
                  <a:cubicBezTo>
                    <a:pt x="11055" y="2167467"/>
                    <a:pt x="0" y="2156412"/>
                    <a:pt x="0" y="2142776"/>
                  </a:cubicBezTo>
                  <a:lnTo>
                    <a:pt x="0" y="24691"/>
                  </a:lnTo>
                  <a:cubicBezTo>
                    <a:pt x="0" y="11055"/>
                    <a:pt x="11055" y="0"/>
                    <a:pt x="24691" y="0"/>
                  </a:cubicBezTo>
                  <a:close/>
                </a:path>
              </a:pathLst>
            </a:custGeom>
            <a:solidFill>
              <a:srgbClr val="FFFCF4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4122365" cy="22055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1337374" y="1510955"/>
            <a:ext cx="738281" cy="73828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845" y="1658696"/>
            <a:ext cx="1283918" cy="442798"/>
            <a:chOff x="0" y="0"/>
            <a:chExt cx="344690" cy="11887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337374" y="2598756"/>
            <a:ext cx="738281" cy="738281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546845" y="2746498"/>
            <a:ext cx="1283918" cy="442798"/>
            <a:chOff x="0" y="0"/>
            <a:chExt cx="344690" cy="11887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37374" y="3686558"/>
            <a:ext cx="738281" cy="738281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46845" y="3834300"/>
            <a:ext cx="1283918" cy="442798"/>
            <a:chOff x="0" y="0"/>
            <a:chExt cx="344690" cy="1188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337374" y="4774359"/>
            <a:ext cx="738281" cy="738281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546845" y="4922101"/>
            <a:ext cx="1283918" cy="442798"/>
            <a:chOff x="0" y="0"/>
            <a:chExt cx="344690" cy="118877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337374" y="5862161"/>
            <a:ext cx="738281" cy="738281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546845" y="6009903"/>
            <a:ext cx="1283918" cy="442798"/>
            <a:chOff x="0" y="0"/>
            <a:chExt cx="344690" cy="118877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1" id="51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2" id="52"/>
          <p:cNvGrpSpPr/>
          <p:nvPr/>
        </p:nvGrpSpPr>
        <p:grpSpPr>
          <a:xfrm rot="0">
            <a:off x="1337374" y="6949962"/>
            <a:ext cx="738281" cy="738281"/>
            <a:chOff x="0" y="0"/>
            <a:chExt cx="812800" cy="8128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55" id="55"/>
          <p:cNvGrpSpPr/>
          <p:nvPr/>
        </p:nvGrpSpPr>
        <p:grpSpPr>
          <a:xfrm rot="0">
            <a:off x="546845" y="7097704"/>
            <a:ext cx="1283918" cy="442798"/>
            <a:chOff x="0" y="0"/>
            <a:chExt cx="344690" cy="118877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337374" y="8037764"/>
            <a:ext cx="738281" cy="738281"/>
            <a:chOff x="0" y="0"/>
            <a:chExt cx="812800" cy="812800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4771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0" id="60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1" id="61"/>
          <p:cNvGrpSpPr/>
          <p:nvPr/>
        </p:nvGrpSpPr>
        <p:grpSpPr>
          <a:xfrm rot="0">
            <a:off x="546845" y="8185506"/>
            <a:ext cx="1283918" cy="442798"/>
            <a:chOff x="0" y="0"/>
            <a:chExt cx="344690" cy="118877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344690" cy="118877"/>
            </a:xfrm>
            <a:custGeom>
              <a:avLst/>
              <a:gdLst/>
              <a:ahLst/>
              <a:cxnLst/>
              <a:rect r="r" b="b" t="t" l="l"/>
              <a:pathLst>
                <a:path h="118877" w="344690">
                  <a:moveTo>
                    <a:pt x="59438" y="0"/>
                  </a:moveTo>
                  <a:lnTo>
                    <a:pt x="285252" y="0"/>
                  </a:lnTo>
                  <a:cubicBezTo>
                    <a:pt x="318079" y="0"/>
                    <a:pt x="344690" y="26611"/>
                    <a:pt x="344690" y="59438"/>
                  </a:cubicBezTo>
                  <a:lnTo>
                    <a:pt x="344690" y="59438"/>
                  </a:lnTo>
                  <a:cubicBezTo>
                    <a:pt x="344690" y="92265"/>
                    <a:pt x="318079" y="118877"/>
                    <a:pt x="285252" y="118877"/>
                  </a:cubicBezTo>
                  <a:lnTo>
                    <a:pt x="59438" y="118877"/>
                  </a:lnTo>
                  <a:cubicBezTo>
                    <a:pt x="26611" y="118877"/>
                    <a:pt x="0" y="92265"/>
                    <a:pt x="0" y="59438"/>
                  </a:cubicBezTo>
                  <a:lnTo>
                    <a:pt x="0" y="59438"/>
                  </a:lnTo>
                  <a:cubicBezTo>
                    <a:pt x="0" y="26611"/>
                    <a:pt x="26611" y="0"/>
                    <a:pt x="59438" y="0"/>
                  </a:cubicBezTo>
                  <a:close/>
                </a:path>
              </a:pathLst>
            </a:custGeom>
            <a:solidFill>
              <a:srgbClr val="ED6572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0" y="-38100"/>
              <a:ext cx="344690" cy="1569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64" id="64"/>
          <p:cNvSpPr/>
          <p:nvPr/>
        </p:nvSpPr>
        <p:spPr>
          <a:xfrm flipH="false" flipV="false" rot="-797826">
            <a:off x="5392090" y="4380232"/>
            <a:ext cx="1609859" cy="1742743"/>
          </a:xfrm>
          <a:custGeom>
            <a:avLst/>
            <a:gdLst/>
            <a:ahLst/>
            <a:cxnLst/>
            <a:rect r="r" b="b" t="t" l="l"/>
            <a:pathLst>
              <a:path h="1742743" w="1609859">
                <a:moveTo>
                  <a:pt x="0" y="0"/>
                </a:moveTo>
                <a:lnTo>
                  <a:pt x="1609859" y="0"/>
                </a:lnTo>
                <a:lnTo>
                  <a:pt x="1609859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5" id="65"/>
          <p:cNvSpPr/>
          <p:nvPr/>
        </p:nvSpPr>
        <p:spPr>
          <a:xfrm flipH="false" flipV="false" rot="439146">
            <a:off x="6792115" y="4380232"/>
            <a:ext cx="1720959" cy="1742743"/>
          </a:xfrm>
          <a:custGeom>
            <a:avLst/>
            <a:gdLst/>
            <a:ahLst/>
            <a:cxnLst/>
            <a:rect r="r" b="b" t="t" l="l"/>
            <a:pathLst>
              <a:path h="1742743" w="1720959">
                <a:moveTo>
                  <a:pt x="0" y="0"/>
                </a:moveTo>
                <a:lnTo>
                  <a:pt x="1720959" y="0"/>
                </a:lnTo>
                <a:lnTo>
                  <a:pt x="1720959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6" id="66"/>
          <p:cNvSpPr/>
          <p:nvPr/>
        </p:nvSpPr>
        <p:spPr>
          <a:xfrm flipH="false" flipV="false" rot="0">
            <a:off x="7970795" y="4482753"/>
            <a:ext cx="2000279" cy="1742743"/>
          </a:xfrm>
          <a:custGeom>
            <a:avLst/>
            <a:gdLst/>
            <a:ahLst/>
            <a:cxnLst/>
            <a:rect r="r" b="b" t="t" l="l"/>
            <a:pathLst>
              <a:path h="1742743" w="2000279">
                <a:moveTo>
                  <a:pt x="0" y="0"/>
                </a:moveTo>
                <a:lnTo>
                  <a:pt x="2000279" y="0"/>
                </a:lnTo>
                <a:lnTo>
                  <a:pt x="2000279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7" id="67"/>
          <p:cNvSpPr/>
          <p:nvPr/>
        </p:nvSpPr>
        <p:spPr>
          <a:xfrm flipH="false" flipV="false" rot="0">
            <a:off x="9457184" y="4380232"/>
            <a:ext cx="1411622" cy="1742743"/>
          </a:xfrm>
          <a:custGeom>
            <a:avLst/>
            <a:gdLst/>
            <a:ahLst/>
            <a:cxnLst/>
            <a:rect r="r" b="b" t="t" l="l"/>
            <a:pathLst>
              <a:path h="1742743" w="1411622">
                <a:moveTo>
                  <a:pt x="0" y="0"/>
                </a:moveTo>
                <a:lnTo>
                  <a:pt x="1411622" y="0"/>
                </a:lnTo>
                <a:lnTo>
                  <a:pt x="1411622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8" id="68"/>
          <p:cNvSpPr/>
          <p:nvPr/>
        </p:nvSpPr>
        <p:spPr>
          <a:xfrm flipH="false" flipV="false" rot="0">
            <a:off x="11705710" y="4380232"/>
            <a:ext cx="1920378" cy="1742743"/>
          </a:xfrm>
          <a:custGeom>
            <a:avLst/>
            <a:gdLst/>
            <a:ahLst/>
            <a:cxnLst/>
            <a:rect r="r" b="b" t="t" l="l"/>
            <a:pathLst>
              <a:path h="1742743" w="1920378">
                <a:moveTo>
                  <a:pt x="0" y="0"/>
                </a:moveTo>
                <a:lnTo>
                  <a:pt x="1920378" y="0"/>
                </a:lnTo>
                <a:lnTo>
                  <a:pt x="1920378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9" id="69"/>
          <p:cNvSpPr/>
          <p:nvPr/>
        </p:nvSpPr>
        <p:spPr>
          <a:xfrm flipH="false" flipV="false" rot="-847778">
            <a:off x="6650051" y="6764832"/>
            <a:ext cx="1398551" cy="1742743"/>
          </a:xfrm>
          <a:custGeom>
            <a:avLst/>
            <a:gdLst/>
            <a:ahLst/>
            <a:cxnLst/>
            <a:rect r="r" b="b" t="t" l="l"/>
            <a:pathLst>
              <a:path h="1742743" w="1398551">
                <a:moveTo>
                  <a:pt x="0" y="0"/>
                </a:moveTo>
                <a:lnTo>
                  <a:pt x="1398551" y="0"/>
                </a:lnTo>
                <a:lnTo>
                  <a:pt x="1398551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0" id="70"/>
          <p:cNvSpPr/>
          <p:nvPr/>
        </p:nvSpPr>
        <p:spPr>
          <a:xfrm flipH="false" flipV="false" rot="457800">
            <a:off x="2871552" y="6678544"/>
            <a:ext cx="1415979" cy="1742743"/>
          </a:xfrm>
          <a:custGeom>
            <a:avLst/>
            <a:gdLst/>
            <a:ahLst/>
            <a:cxnLst/>
            <a:rect r="r" b="b" t="t" l="l"/>
            <a:pathLst>
              <a:path h="1742743" w="1415979">
                <a:moveTo>
                  <a:pt x="0" y="0"/>
                </a:moveTo>
                <a:lnTo>
                  <a:pt x="1415979" y="0"/>
                </a:lnTo>
                <a:lnTo>
                  <a:pt x="1415979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1" id="71"/>
          <p:cNvSpPr/>
          <p:nvPr/>
        </p:nvSpPr>
        <p:spPr>
          <a:xfrm flipH="false" flipV="false" rot="0">
            <a:off x="3996416" y="6764832"/>
            <a:ext cx="1718780" cy="1742743"/>
          </a:xfrm>
          <a:custGeom>
            <a:avLst/>
            <a:gdLst/>
            <a:ahLst/>
            <a:cxnLst/>
            <a:rect r="r" b="b" t="t" l="l"/>
            <a:pathLst>
              <a:path h="1742743" w="1718780">
                <a:moveTo>
                  <a:pt x="0" y="0"/>
                </a:moveTo>
                <a:lnTo>
                  <a:pt x="1718780" y="0"/>
                </a:lnTo>
                <a:lnTo>
                  <a:pt x="1718780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72" id="72"/>
          <p:cNvSpPr/>
          <p:nvPr/>
        </p:nvSpPr>
        <p:spPr>
          <a:xfrm flipH="false" flipV="false" rot="0">
            <a:off x="7837688" y="6678544"/>
            <a:ext cx="1594610" cy="1742743"/>
          </a:xfrm>
          <a:custGeom>
            <a:avLst/>
            <a:gdLst/>
            <a:ahLst/>
            <a:cxnLst/>
            <a:rect r="r" b="b" t="t" l="l"/>
            <a:pathLst>
              <a:path h="1742743" w="1594610">
                <a:moveTo>
                  <a:pt x="0" y="0"/>
                </a:moveTo>
                <a:lnTo>
                  <a:pt x="1594610" y="0"/>
                </a:lnTo>
                <a:lnTo>
                  <a:pt x="1594610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3" id="73"/>
          <p:cNvSpPr/>
          <p:nvPr/>
        </p:nvSpPr>
        <p:spPr>
          <a:xfrm flipH="false" flipV="false" rot="0">
            <a:off x="6797096" y="2147873"/>
            <a:ext cx="1690461" cy="1742743"/>
          </a:xfrm>
          <a:custGeom>
            <a:avLst/>
            <a:gdLst/>
            <a:ahLst/>
            <a:cxnLst/>
            <a:rect r="r" b="b" t="t" l="l"/>
            <a:pathLst>
              <a:path h="1742743" w="1690461">
                <a:moveTo>
                  <a:pt x="0" y="0"/>
                </a:moveTo>
                <a:lnTo>
                  <a:pt x="1690461" y="0"/>
                </a:lnTo>
                <a:lnTo>
                  <a:pt x="1690461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74" id="74"/>
          <p:cNvSpPr/>
          <p:nvPr/>
        </p:nvSpPr>
        <p:spPr>
          <a:xfrm flipH="false" flipV="false" rot="0">
            <a:off x="7999053" y="2097623"/>
            <a:ext cx="1723137" cy="1742743"/>
          </a:xfrm>
          <a:custGeom>
            <a:avLst/>
            <a:gdLst/>
            <a:ahLst/>
            <a:cxnLst/>
            <a:rect r="r" b="b" t="t" l="l"/>
            <a:pathLst>
              <a:path h="1742743" w="1723137">
                <a:moveTo>
                  <a:pt x="0" y="0"/>
                </a:moveTo>
                <a:lnTo>
                  <a:pt x="1723137" y="0"/>
                </a:lnTo>
                <a:lnTo>
                  <a:pt x="1723137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75" id="75"/>
          <p:cNvSpPr/>
          <p:nvPr/>
        </p:nvSpPr>
        <p:spPr>
          <a:xfrm flipH="false" flipV="false" rot="-225855">
            <a:off x="9105272" y="2097623"/>
            <a:ext cx="1588075" cy="1742743"/>
          </a:xfrm>
          <a:custGeom>
            <a:avLst/>
            <a:gdLst/>
            <a:ahLst/>
            <a:cxnLst/>
            <a:rect r="r" b="b" t="t" l="l"/>
            <a:pathLst>
              <a:path h="1742743" w="1588075">
                <a:moveTo>
                  <a:pt x="0" y="0"/>
                </a:moveTo>
                <a:lnTo>
                  <a:pt x="1588074" y="0"/>
                </a:lnTo>
                <a:lnTo>
                  <a:pt x="1588074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76" id="76"/>
          <p:cNvSpPr/>
          <p:nvPr/>
        </p:nvSpPr>
        <p:spPr>
          <a:xfrm flipH="false" flipV="false" rot="1892896">
            <a:off x="10135908" y="1834254"/>
            <a:ext cx="910131" cy="526738"/>
          </a:xfrm>
          <a:custGeom>
            <a:avLst/>
            <a:gdLst/>
            <a:ahLst/>
            <a:cxnLst/>
            <a:rect r="r" b="b" t="t" l="l"/>
            <a:pathLst>
              <a:path h="526738" w="910131">
                <a:moveTo>
                  <a:pt x="0" y="0"/>
                </a:moveTo>
                <a:lnTo>
                  <a:pt x="910130" y="0"/>
                </a:lnTo>
                <a:lnTo>
                  <a:pt x="910130" y="526739"/>
                </a:lnTo>
                <a:lnTo>
                  <a:pt x="0" y="52673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77" id="77"/>
          <p:cNvSpPr/>
          <p:nvPr/>
        </p:nvSpPr>
        <p:spPr>
          <a:xfrm flipH="false" flipV="false" rot="0">
            <a:off x="10407071" y="2274942"/>
            <a:ext cx="1419015" cy="1559357"/>
          </a:xfrm>
          <a:custGeom>
            <a:avLst/>
            <a:gdLst/>
            <a:ahLst/>
            <a:cxnLst/>
            <a:rect r="r" b="b" t="t" l="l"/>
            <a:pathLst>
              <a:path h="1559357" w="1419015">
                <a:moveTo>
                  <a:pt x="0" y="0"/>
                </a:moveTo>
                <a:lnTo>
                  <a:pt x="1419015" y="0"/>
                </a:lnTo>
                <a:lnTo>
                  <a:pt x="1419015" y="1559358"/>
                </a:lnTo>
                <a:lnTo>
                  <a:pt x="0" y="15593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78" id="78"/>
          <p:cNvSpPr/>
          <p:nvPr/>
        </p:nvSpPr>
        <p:spPr>
          <a:xfrm flipH="false" flipV="false" rot="0">
            <a:off x="5491209" y="6816872"/>
            <a:ext cx="1411622" cy="1742743"/>
          </a:xfrm>
          <a:custGeom>
            <a:avLst/>
            <a:gdLst/>
            <a:ahLst/>
            <a:cxnLst/>
            <a:rect r="r" b="b" t="t" l="l"/>
            <a:pathLst>
              <a:path h="1742743" w="1411622">
                <a:moveTo>
                  <a:pt x="0" y="0"/>
                </a:moveTo>
                <a:lnTo>
                  <a:pt x="1411621" y="0"/>
                </a:lnTo>
                <a:lnTo>
                  <a:pt x="1411621" y="1742743"/>
                </a:lnTo>
                <a:lnTo>
                  <a:pt x="0" y="17427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9" id="79"/>
          <p:cNvSpPr/>
          <p:nvPr/>
        </p:nvSpPr>
        <p:spPr>
          <a:xfrm flipH="false" flipV="false" rot="0">
            <a:off x="10527673" y="6486887"/>
            <a:ext cx="1653401" cy="2057400"/>
          </a:xfrm>
          <a:custGeom>
            <a:avLst/>
            <a:gdLst/>
            <a:ahLst/>
            <a:cxnLst/>
            <a:rect r="r" b="b" t="t" l="l"/>
            <a:pathLst>
              <a:path h="2057400" w="1653401">
                <a:moveTo>
                  <a:pt x="0" y="0"/>
                </a:moveTo>
                <a:lnTo>
                  <a:pt x="1653402" y="0"/>
                </a:lnTo>
                <a:lnTo>
                  <a:pt x="1653402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0" id="80"/>
          <p:cNvSpPr/>
          <p:nvPr/>
        </p:nvSpPr>
        <p:spPr>
          <a:xfrm flipH="false" flipV="false" rot="0">
            <a:off x="11993765" y="6620490"/>
            <a:ext cx="1905652" cy="1822280"/>
          </a:xfrm>
          <a:custGeom>
            <a:avLst/>
            <a:gdLst/>
            <a:ahLst/>
            <a:cxnLst/>
            <a:rect r="r" b="b" t="t" l="l"/>
            <a:pathLst>
              <a:path h="1822280" w="1905652">
                <a:moveTo>
                  <a:pt x="0" y="0"/>
                </a:moveTo>
                <a:lnTo>
                  <a:pt x="1905652" y="0"/>
                </a:lnTo>
                <a:lnTo>
                  <a:pt x="1905652" y="1822280"/>
                </a:lnTo>
                <a:lnTo>
                  <a:pt x="0" y="182228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81" id="81"/>
          <p:cNvSpPr/>
          <p:nvPr/>
        </p:nvSpPr>
        <p:spPr>
          <a:xfrm flipH="false" flipV="false" rot="0">
            <a:off x="13761148" y="6696378"/>
            <a:ext cx="1528558" cy="1762027"/>
          </a:xfrm>
          <a:custGeom>
            <a:avLst/>
            <a:gdLst/>
            <a:ahLst/>
            <a:cxnLst/>
            <a:rect r="r" b="b" t="t" l="l"/>
            <a:pathLst>
              <a:path h="1762027" w="1528558">
                <a:moveTo>
                  <a:pt x="0" y="0"/>
                </a:moveTo>
                <a:lnTo>
                  <a:pt x="1528558" y="0"/>
                </a:lnTo>
                <a:lnTo>
                  <a:pt x="1528558" y="1762027"/>
                </a:lnTo>
                <a:lnTo>
                  <a:pt x="0" y="176202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2" id="82"/>
          <p:cNvGrpSpPr/>
          <p:nvPr/>
        </p:nvGrpSpPr>
        <p:grpSpPr>
          <a:xfrm rot="0">
            <a:off x="16244611" y="6486887"/>
            <a:ext cx="1496544" cy="1090504"/>
            <a:chOff x="0" y="0"/>
            <a:chExt cx="401773" cy="292765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01773" cy="292765"/>
            </a:xfrm>
            <a:custGeom>
              <a:avLst/>
              <a:gdLst/>
              <a:ahLst/>
              <a:cxnLst/>
              <a:rect r="r" b="b" t="t" l="l"/>
              <a:pathLst>
                <a:path h="292765" w="401773">
                  <a:moveTo>
                    <a:pt x="146382" y="0"/>
                  </a:moveTo>
                  <a:lnTo>
                    <a:pt x="255391" y="0"/>
                  </a:lnTo>
                  <a:cubicBezTo>
                    <a:pt x="294214" y="0"/>
                    <a:pt x="331447" y="15422"/>
                    <a:pt x="358899" y="42874"/>
                  </a:cubicBezTo>
                  <a:cubicBezTo>
                    <a:pt x="386351" y="70326"/>
                    <a:pt x="401773" y="107559"/>
                    <a:pt x="401773" y="146382"/>
                  </a:cubicBezTo>
                  <a:lnTo>
                    <a:pt x="401773" y="146382"/>
                  </a:lnTo>
                  <a:cubicBezTo>
                    <a:pt x="401773" y="227227"/>
                    <a:pt x="336236" y="292765"/>
                    <a:pt x="255391" y="292765"/>
                  </a:cubicBezTo>
                  <a:lnTo>
                    <a:pt x="146382" y="292765"/>
                  </a:lnTo>
                  <a:cubicBezTo>
                    <a:pt x="65538" y="292765"/>
                    <a:pt x="0" y="227227"/>
                    <a:pt x="0" y="146382"/>
                  </a:cubicBezTo>
                  <a:lnTo>
                    <a:pt x="0" y="146382"/>
                  </a:lnTo>
                  <a:cubicBezTo>
                    <a:pt x="0" y="65538"/>
                    <a:pt x="65538" y="0"/>
                    <a:pt x="146382" y="0"/>
                  </a:cubicBezTo>
                  <a:close/>
                </a:path>
              </a:pathLst>
            </a:custGeom>
            <a:solidFill>
              <a:srgbClr val="90CBF9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84" id="84"/>
            <p:cNvSpPr txBox="true"/>
            <p:nvPr/>
          </p:nvSpPr>
          <p:spPr>
            <a:xfrm>
              <a:off x="0" y="-38100"/>
              <a:ext cx="401773" cy="3308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DAGpdwU3dQE</dc:identifier>
  <dcterms:modified xsi:type="dcterms:W3CDTF">2011-08-01T06:04:30Z</dcterms:modified>
  <cp:revision>1</cp:revision>
  <dc:title>The Weather</dc:title>
</cp:coreProperties>
</file>